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05" r:id="rId5"/>
    <p:sldMasterId id="2147483806" r:id="rId6"/>
    <p:sldMasterId id="2147483807" r:id="rId7"/>
    <p:sldMasterId id="2147483808" r:id="rId8"/>
    <p:sldMasterId id="2147483809" r:id="rId9"/>
    <p:sldMasterId id="2147483810" r:id="rId10"/>
    <p:sldMasterId id="2147483811" r:id="rId11"/>
    <p:sldMasterId id="2147483812" r:id="rId12"/>
    <p:sldMasterId id="2147483813"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Lst>
  <p:sldSz cy="5143500" cx="9144000"/>
  <p:notesSz cx="6858000" cy="9144000"/>
  <p:embeddedFontLst>
    <p:embeddedFont>
      <p:font typeface="Roboto"/>
      <p:regular r:id="rId74"/>
      <p:bold r:id="rId75"/>
      <p:italic r:id="rId76"/>
      <p:boldItalic r:id="rId77"/>
    </p:embeddedFont>
    <p:embeddedFont>
      <p:font typeface="Chivo Light"/>
      <p:regular r:id="rId78"/>
      <p:bold r:id="rId79"/>
      <p:italic r:id="rId80"/>
      <p:boldItalic r:id="rId81"/>
    </p:embeddedFont>
    <p:embeddedFont>
      <p:font typeface="Chiv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8F7D8CB-1811-4809-9752-0BFACD26E953}">
  <a:tblStyle styleId="{E8F7D8CB-1811-4809-9752-0BFACD26E953}" styleName="Table_0">
    <a:wholeTbl>
      <a:tcTxStyle b="off" i="off">
        <a:font>
          <a:latin typeface="Verdana"/>
          <a:ea typeface="Verdana"/>
          <a:cs typeface="Verdan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AF0"/>
          </a:solidFill>
        </a:fill>
      </a:tcStyle>
    </a:wholeTbl>
    <a:band1H>
      <a:tcTxStyle/>
      <a:tcStyle>
        <a:fill>
          <a:solidFill>
            <a:srgbClr val="CAD2DF"/>
          </a:solidFill>
        </a:fill>
      </a:tcStyle>
    </a:band1H>
    <a:band2H>
      <a:tcTxStyle/>
    </a:band2H>
    <a:band1V>
      <a:tcTxStyle/>
      <a:tcStyle>
        <a:fill>
          <a:solidFill>
            <a:srgbClr val="CAD2DF"/>
          </a:solidFill>
        </a:fill>
      </a:tcStyle>
    </a:band1V>
    <a:band2V>
      <a:tcTxStyle/>
    </a:band2V>
    <a:lastCol>
      <a:tcTxStyle b="on" i="off">
        <a:font>
          <a:latin typeface="Verdana"/>
          <a:ea typeface="Verdana"/>
          <a:cs typeface="Verdana"/>
        </a:font>
        <a:schemeClr val="lt1"/>
      </a:tcTxStyle>
      <a:tcStyle>
        <a:fill>
          <a:solidFill>
            <a:schemeClr val="accent1"/>
          </a:solidFill>
        </a:fill>
      </a:tcStyle>
    </a:lastCol>
    <a:firstCol>
      <a:tcTxStyle b="on" i="off">
        <a:font>
          <a:latin typeface="Verdana"/>
          <a:ea typeface="Verdana"/>
          <a:cs typeface="Verdana"/>
        </a:font>
        <a:schemeClr val="lt1"/>
      </a:tcTxStyle>
      <a:tcStyle>
        <a:fill>
          <a:solidFill>
            <a:schemeClr val="accent1"/>
          </a:solidFill>
        </a:fill>
      </a:tcStyle>
    </a:firstCol>
    <a:lastRow>
      <a:tcTxStyle b="on" i="off">
        <a:font>
          <a:latin typeface="Verdana"/>
          <a:ea typeface="Verdana"/>
          <a:cs typeface="Verdan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Verdana"/>
          <a:ea typeface="Verdana"/>
          <a:cs typeface="Verdan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84" Type="http://schemas.openxmlformats.org/officeDocument/2006/relationships/font" Target="fonts/Chivo-italic.fntdata"/><Relationship Id="rId83" Type="http://schemas.openxmlformats.org/officeDocument/2006/relationships/font" Target="fonts/Chivo-bold.fntdata"/><Relationship Id="rId42" Type="http://schemas.openxmlformats.org/officeDocument/2006/relationships/slide" Target="slides/slide28.xml"/><Relationship Id="rId41" Type="http://schemas.openxmlformats.org/officeDocument/2006/relationships/slide" Target="slides/slide27.xml"/><Relationship Id="rId85" Type="http://schemas.openxmlformats.org/officeDocument/2006/relationships/font" Target="fonts/Chivo-boldItalic.fntdata"/><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80" Type="http://schemas.openxmlformats.org/officeDocument/2006/relationships/font" Target="fonts/ChivoLight-italic.fntdata"/><Relationship Id="rId82" Type="http://schemas.openxmlformats.org/officeDocument/2006/relationships/font" Target="fonts/Chivo-regular.fntdata"/><Relationship Id="rId81" Type="http://schemas.openxmlformats.org/officeDocument/2006/relationships/font" Target="fonts/ChivoLight-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9.xml"/><Relationship Id="rId72" Type="http://schemas.openxmlformats.org/officeDocument/2006/relationships/slide" Target="slides/slide58.xml"/><Relationship Id="rId31" Type="http://schemas.openxmlformats.org/officeDocument/2006/relationships/slide" Target="slides/slide17.xml"/><Relationship Id="rId75" Type="http://schemas.openxmlformats.org/officeDocument/2006/relationships/font" Target="fonts/Roboto-bold.fntdata"/><Relationship Id="rId30" Type="http://schemas.openxmlformats.org/officeDocument/2006/relationships/slide" Target="slides/slide16.xml"/><Relationship Id="rId74" Type="http://schemas.openxmlformats.org/officeDocument/2006/relationships/font" Target="fonts/Roboto-regular.fntdata"/><Relationship Id="rId33" Type="http://schemas.openxmlformats.org/officeDocument/2006/relationships/slide" Target="slides/slide19.xml"/><Relationship Id="rId77" Type="http://schemas.openxmlformats.org/officeDocument/2006/relationships/font" Target="fonts/Roboto-boldItalic.fntdata"/><Relationship Id="rId32" Type="http://schemas.openxmlformats.org/officeDocument/2006/relationships/slide" Target="slides/slide18.xml"/><Relationship Id="rId76" Type="http://schemas.openxmlformats.org/officeDocument/2006/relationships/font" Target="fonts/Roboto-italic.fntdata"/><Relationship Id="rId35" Type="http://schemas.openxmlformats.org/officeDocument/2006/relationships/slide" Target="slides/slide21.xml"/><Relationship Id="rId79" Type="http://schemas.openxmlformats.org/officeDocument/2006/relationships/font" Target="fonts/ChivoLight-bold.fntdata"/><Relationship Id="rId34" Type="http://schemas.openxmlformats.org/officeDocument/2006/relationships/slide" Target="slides/slide20.xml"/><Relationship Id="rId78" Type="http://schemas.openxmlformats.org/officeDocument/2006/relationships/font" Target="fonts/ChivoLight-regular.fntdata"/><Relationship Id="rId71" Type="http://schemas.openxmlformats.org/officeDocument/2006/relationships/slide" Target="slides/slide57.xml"/><Relationship Id="rId70" Type="http://schemas.openxmlformats.org/officeDocument/2006/relationships/slide" Target="slides/slide56.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slide" Target="slides/slide48.xml"/><Relationship Id="rId61" Type="http://schemas.openxmlformats.org/officeDocument/2006/relationships/slide" Target="slides/slide47.xml"/><Relationship Id="rId20" Type="http://schemas.openxmlformats.org/officeDocument/2006/relationships/slide" Target="slides/slide6.xml"/><Relationship Id="rId64" Type="http://schemas.openxmlformats.org/officeDocument/2006/relationships/slide" Target="slides/slide50.xml"/><Relationship Id="rId63" Type="http://schemas.openxmlformats.org/officeDocument/2006/relationships/slide" Target="slides/slide49.xml"/><Relationship Id="rId22" Type="http://schemas.openxmlformats.org/officeDocument/2006/relationships/slide" Target="slides/slide8.xml"/><Relationship Id="rId66" Type="http://schemas.openxmlformats.org/officeDocument/2006/relationships/slide" Target="slides/slide52.xml"/><Relationship Id="rId21" Type="http://schemas.openxmlformats.org/officeDocument/2006/relationships/slide" Target="slides/slide7.xml"/><Relationship Id="rId65" Type="http://schemas.openxmlformats.org/officeDocument/2006/relationships/slide" Target="slides/slide51.xml"/><Relationship Id="rId24" Type="http://schemas.openxmlformats.org/officeDocument/2006/relationships/slide" Target="slides/slide10.xml"/><Relationship Id="rId68" Type="http://schemas.openxmlformats.org/officeDocument/2006/relationships/slide" Target="slides/slide54.xml"/><Relationship Id="rId23" Type="http://schemas.openxmlformats.org/officeDocument/2006/relationships/slide" Target="slides/slide9.xml"/><Relationship Id="rId67" Type="http://schemas.openxmlformats.org/officeDocument/2006/relationships/slide" Target="slides/slide53.xml"/><Relationship Id="rId60" Type="http://schemas.openxmlformats.org/officeDocument/2006/relationships/slide" Target="slides/slide46.xml"/><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slide" Target="slides/slide55.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11" Type="http://schemas.openxmlformats.org/officeDocument/2006/relationships/slideMaster" Target="slideMasters/slideMaster7.xml"/><Relationship Id="rId55" Type="http://schemas.openxmlformats.org/officeDocument/2006/relationships/slide" Target="slides/slide41.xml"/><Relationship Id="rId10" Type="http://schemas.openxmlformats.org/officeDocument/2006/relationships/slideMaster" Target="slideMasters/slideMaster6.xml"/><Relationship Id="rId54" Type="http://schemas.openxmlformats.org/officeDocument/2006/relationships/slide" Target="slides/slide40.xml"/><Relationship Id="rId13" Type="http://schemas.openxmlformats.org/officeDocument/2006/relationships/slideMaster" Target="slideMasters/slideMaster9.xml"/><Relationship Id="rId57" Type="http://schemas.openxmlformats.org/officeDocument/2006/relationships/slide" Target="slides/slide43.xml"/><Relationship Id="rId12" Type="http://schemas.openxmlformats.org/officeDocument/2006/relationships/slideMaster" Target="slideMasters/slideMaster8.xml"/><Relationship Id="rId56" Type="http://schemas.openxmlformats.org/officeDocument/2006/relationships/slide" Target="slides/slide42.xml"/><Relationship Id="rId15" Type="http://schemas.openxmlformats.org/officeDocument/2006/relationships/slide" Target="slides/slide1.xml"/><Relationship Id="rId59" Type="http://schemas.openxmlformats.org/officeDocument/2006/relationships/slide" Target="slides/slide45.xml"/><Relationship Id="rId14" Type="http://schemas.openxmlformats.org/officeDocument/2006/relationships/notesMaster" Target="notesMasters/notesMaster1.xml"/><Relationship Id="rId58" Type="http://schemas.openxmlformats.org/officeDocument/2006/relationships/slide" Target="slides/slide44.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6d96485ec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46d96485ec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https://www.tearsheet.co/wtf/wtf-is-proptech</a:t>
            </a:r>
            <a:endParaRPr/>
          </a:p>
          <a:p>
            <a:pPr indent="0" lvl="0" marL="0" rtl="0" algn="l">
              <a:lnSpc>
                <a:spcPct val="100000"/>
              </a:lnSpc>
              <a:spcBef>
                <a:spcPts val="0"/>
              </a:spcBef>
              <a:spcAft>
                <a:spcPts val="0"/>
              </a:spcAft>
              <a:buSzPts val="1100"/>
              <a:buNone/>
            </a:pPr>
            <a:r>
              <a:rPr lang="en"/>
              <a:t>https://www.forbes.com/sites/valleyvoices/2018/02/13/future-of-real-estate-tech/#59c1dcb81c13</a:t>
            </a:r>
            <a:endParaRPr/>
          </a:p>
          <a:p>
            <a:pPr indent="0" lvl="0" marL="0" rtl="0" algn="l">
              <a:lnSpc>
                <a:spcPct val="100000"/>
              </a:lnSpc>
              <a:spcBef>
                <a:spcPts val="0"/>
              </a:spcBef>
              <a:spcAft>
                <a:spcPts val="0"/>
              </a:spcAft>
              <a:buSzPts val="1100"/>
              <a:buNone/>
            </a:pPr>
            <a:r>
              <a:rPr lang="en"/>
              <a:t>https://seekingalpha.com/article/4185187-major-asset-classes-june-2018-performance-review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6d96485ec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46d96485ec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46d96485ec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46d96485ec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46d96485ec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46d96485ec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6d96485ec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46d96485ec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46d96485ec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46d96485ec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46d398b75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46d398b75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46d398b7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46d398b7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6d398b7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46d398b75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6d398b7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46d398b75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5abb2c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5abb2c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46d398b75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46d398b75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46dc22ea10_0_0:notes"/>
          <p:cNvSpPr txBox="1"/>
          <p:nvPr>
            <p:ph idx="1" type="body"/>
          </p:nvPr>
        </p:nvSpPr>
        <p:spPr>
          <a:xfrm>
            <a:off x="642938" y="4136571"/>
            <a:ext cx="5143500" cy="3918900"/>
          </a:xfrm>
          <a:prstGeom prst="rect">
            <a:avLst/>
          </a:prstGeom>
          <a:noFill/>
          <a:ln>
            <a:noFill/>
          </a:ln>
        </p:spPr>
        <p:txBody>
          <a:bodyPr anchorCtr="0" anchor="ctr" bIns="81225" lIns="81225" spcFirstLastPara="1" rIns="81225" wrap="square" tIns="81225">
            <a:noAutofit/>
          </a:bodyPr>
          <a:lstStyle/>
          <a:p>
            <a:pPr indent="0" lvl="0" marL="0" rtl="0" algn="l">
              <a:spcBef>
                <a:spcPts val="0"/>
              </a:spcBef>
              <a:spcAft>
                <a:spcPts val="0"/>
              </a:spcAft>
              <a:buClr>
                <a:schemeClr val="dk1"/>
              </a:buClr>
              <a:buSzPts val="1100"/>
              <a:buFont typeface="Calibri"/>
              <a:buNone/>
            </a:pPr>
            <a:r>
              <a:t/>
            </a:r>
            <a:endParaRPr/>
          </a:p>
        </p:txBody>
      </p:sp>
      <p:sp>
        <p:nvSpPr>
          <p:cNvPr id="931" name="Google Shape;931;g46dc22ea10_0_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6dc22ea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46dc22ea10_0_10: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46dc22ea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46dc22ea10_0_16: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6dc22ea1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46dc22ea10_0_60: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6dc22ea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46dc22ea10_0_82: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46dc22ea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46dc22ea10_0_89: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46dc22ea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46dc22ea10_0_97: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46dc22ea1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46dc22ea10_0_104: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6d398b75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6d398b75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45abb2cf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45abb2cf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to Dr. Gupta’s speech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6dddb7d42_0_0: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46dddb7d42_0_0: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057" name="Google Shape;1057;g46dddb7d42_0_0:notes"/>
          <p:cNvSpPr txBox="1"/>
          <p:nvPr>
            <p:ph idx="12" type="sldNum"/>
          </p:nvPr>
        </p:nvSpPr>
        <p:spPr>
          <a:xfrm>
            <a:off x="3833149" y="8598630"/>
            <a:ext cx="2932500" cy="4527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46dddb7d42_0_6:notes"/>
          <p:cNvSpPr/>
          <p:nvPr>
            <p:ph idx="2" type="sldImg"/>
          </p:nvPr>
        </p:nvSpPr>
        <p:spPr>
          <a:xfrm>
            <a:off x="374387" y="677392"/>
            <a:ext cx="6018600" cy="339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g46dddb7d42_0_6: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1064" name="Google Shape;1064;g46dddb7d42_0_6: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46dddb7d42_0_64:notes"/>
          <p:cNvSpPr/>
          <p:nvPr>
            <p:ph idx="2" type="sldImg"/>
          </p:nvPr>
        </p:nvSpPr>
        <p:spPr>
          <a:xfrm>
            <a:off x="390051" y="685250"/>
            <a:ext cx="6078000" cy="34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g46dddb7d42_0_64: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solidFill>
                  <a:srgbClr val="000000"/>
                </a:solidFill>
                <a:latin typeface="Verdana"/>
                <a:ea typeface="Verdana"/>
                <a:cs typeface="Verdana"/>
                <a:sym typeface="Verdana"/>
              </a:rPr>
              <a:t>‹#›</a:t>
            </a:fld>
            <a:endParaRPr sz="1400">
              <a:solidFill>
                <a:srgbClr val="000000"/>
              </a:solidFill>
              <a:latin typeface="Verdana"/>
              <a:ea typeface="Verdana"/>
              <a:cs typeface="Verdana"/>
              <a:sym typeface="Verdana"/>
            </a:endParaRPr>
          </a:p>
        </p:txBody>
      </p:sp>
      <p:sp>
        <p:nvSpPr>
          <p:cNvPr id="1123" name="Google Shape;1123;g46dddb7d42_0_64: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46dddb7d42_0_169: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g46dddb7d42_0_169: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229" name="Google Shape;1229;g46dddb7d42_0_169: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000">
                <a:latin typeface="Verdana"/>
                <a:ea typeface="Verdana"/>
                <a:cs typeface="Verdana"/>
                <a:sym typeface="Verdana"/>
              </a:rPr>
              <a:t>‹#›</a:t>
            </a:fld>
            <a:endParaRPr sz="1000">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6dddb7d42_0_234:notes"/>
          <p:cNvSpPr/>
          <p:nvPr>
            <p:ph idx="2" type="sldImg"/>
          </p:nvPr>
        </p:nvSpPr>
        <p:spPr>
          <a:xfrm>
            <a:off x="79890" y="732400"/>
            <a:ext cx="6492900" cy="3665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6dddb7d42_0_234: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295" name="Google Shape;1295;g46dddb7d42_0_234: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46dddb7d4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46dddb7d42_0_243: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6dddb7d4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46dddb7d42_0_249: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46dddb7d4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g46dddb7d42_0_255: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46dddb7d4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g46dddb7d42_0_265: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46dddb7d42_0_271: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g46dddb7d42_0_271: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337" name="Google Shape;1337;g46dddb7d42_0_271: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6d398b75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6d398b75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46dddb7d4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g46dddb7d42_0_278: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46dddb7d4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46dddb7d42_0_285: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46dddb7d4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g46dddb7d42_0_292: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46dddb7d4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46dddb7d42_0_298: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46dddb7d4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g46dddb7d42_0_305: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6dddb7d4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46dddb7d42_0_312: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6dddb7d4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46dddb7d42_0_318: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6dddb7d4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46dddb7d42_0_324: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46dddb7d42_0_331: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g46dddb7d42_0_331: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406" name="Google Shape;1406;g46dddb7d42_0_331: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6dddb7d42_0_345: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g46dddb7d42_0_345: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421" name="Google Shape;1421;g46dddb7d42_0_345: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6d398b75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46d398b75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46dddb7d4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46dddb7d42_0_352: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46dddb7d4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g46dddb7d42_0_360: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6dddb7d42_0_366: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g46dddb7d42_0_366: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445" name="Google Shape;1445;g46dddb7d42_0_366: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000">
                <a:latin typeface="Verdana"/>
                <a:ea typeface="Verdana"/>
                <a:cs typeface="Verdana"/>
                <a:sym typeface="Verdana"/>
              </a:rPr>
              <a:t>‹#›</a:t>
            </a:fld>
            <a:endParaRPr sz="1000">
              <a:latin typeface="Verdana"/>
              <a:ea typeface="Verdana"/>
              <a:cs typeface="Verdana"/>
              <a:sym typeface="Verdan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46dddb7d42_0_381: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46dddb7d42_0_381: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461" name="Google Shape;1461;g46dddb7d42_0_381: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marR="0" rtl="0" algn="r">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46dddb7d42_0_403:notes"/>
          <p:cNvSpPr/>
          <p:nvPr>
            <p:ph idx="2" type="sldImg"/>
          </p:nvPr>
        </p:nvSpPr>
        <p:spPr>
          <a:xfrm>
            <a:off x="390051" y="685250"/>
            <a:ext cx="6078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g46dddb7d42_0_403:notes"/>
          <p:cNvSpPr txBox="1"/>
          <p:nvPr>
            <p:ph idx="1" type="body"/>
          </p:nvPr>
        </p:nvSpPr>
        <p:spPr>
          <a:xfrm>
            <a:off x="685800" y="4343400"/>
            <a:ext cx="5486400" cy="41148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a:p>
        </p:txBody>
      </p:sp>
      <p:sp>
        <p:nvSpPr>
          <p:cNvPr id="1484" name="Google Shape;1484;g46dddb7d42_0_403:notes"/>
          <p:cNvSpPr txBox="1"/>
          <p:nvPr>
            <p:ph idx="12" type="sldNum"/>
          </p:nvPr>
        </p:nvSpPr>
        <p:spPr>
          <a:xfrm>
            <a:off x="6059767" y="8532440"/>
            <a:ext cx="624000" cy="372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000">
                <a:latin typeface="Verdana"/>
                <a:ea typeface="Verdana"/>
                <a:cs typeface="Verdana"/>
                <a:sym typeface="Verdana"/>
              </a:rPr>
              <a:t>‹#›</a:t>
            </a:fld>
            <a:endParaRPr sz="1000">
              <a:latin typeface="Verdana"/>
              <a:ea typeface="Verdana"/>
              <a:cs typeface="Verdana"/>
              <a:sym typeface="Verdan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g45c598c5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45c598c5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46d398b75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46d398b75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46d398b75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46d398b75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46d398b75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46d398b75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45c598c573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45c598c573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6d398b75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46d398b75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6d96485e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46d96485e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
              <a:t>Presenter notes: </a:t>
            </a:r>
            <a:endParaRPr/>
          </a:p>
          <a:p>
            <a:pPr indent="-171450" lvl="0" marL="171450" rtl="0" algn="l">
              <a:lnSpc>
                <a:spcPct val="100000"/>
              </a:lnSpc>
              <a:spcBef>
                <a:spcPts val="0"/>
              </a:spcBef>
              <a:spcAft>
                <a:spcPts val="0"/>
              </a:spcAft>
              <a:buSzPts val="1100"/>
              <a:buFont typeface="Arial"/>
              <a:buChar char="●"/>
            </a:pPr>
            <a:r>
              <a:rPr lang="en"/>
              <a:t>Introduce yourself (Say name, title, and group) </a:t>
            </a:r>
            <a:endParaRPr/>
          </a:p>
          <a:p>
            <a:pPr indent="-171450" lvl="0" marL="171450" rtl="0" algn="l">
              <a:lnSpc>
                <a:spcPct val="100000"/>
              </a:lnSpc>
              <a:spcBef>
                <a:spcPts val="0"/>
              </a:spcBef>
              <a:spcAft>
                <a:spcPts val="0"/>
              </a:spcAft>
              <a:buSzPts val="1100"/>
              <a:buFont typeface="Arial"/>
              <a:buChar char="●"/>
            </a:pPr>
            <a:r>
              <a:rPr lang="en"/>
              <a:t>Mention that the purpose of this presentation is to expose students to a less familiar side of the industry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46d96485ec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46d96485ec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46d96485ec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46d96485ec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6.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8.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55.jpg"/><Relationship Id="rId4" Type="http://schemas.openxmlformats.org/officeDocument/2006/relationships/image" Target="../media/image37.png"/><Relationship Id="rId5" Type="http://schemas.openxmlformats.org/officeDocument/2006/relationships/image" Target="../media/image52.png"/><Relationship Id="rId6" Type="http://schemas.openxmlformats.org/officeDocument/2006/relationships/image" Target="../media/image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 showMasterSp="0">
  <p:cSld name="Number slide #1">
    <p:bg>
      <p:bgPr>
        <a:solidFill>
          <a:srgbClr val="0066A1"/>
        </a:solidFill>
      </p:bgPr>
    </p:bg>
    <p:spTree>
      <p:nvGrpSpPr>
        <p:cNvPr id="555" name="Shape 555"/>
        <p:cNvGrpSpPr/>
        <p:nvPr/>
      </p:nvGrpSpPr>
      <p:grpSpPr>
        <a:xfrm>
          <a:off x="0" y="0"/>
          <a:ext cx="0" cy="0"/>
          <a:chOff x="0" y="0"/>
          <a:chExt cx="0" cy="0"/>
        </a:xfrm>
      </p:grpSpPr>
      <p:pic>
        <p:nvPicPr>
          <p:cNvPr id="556" name="Google Shape;556;p107"/>
          <p:cNvPicPr preferRelativeResize="0"/>
          <p:nvPr/>
        </p:nvPicPr>
        <p:blipFill rotWithShape="1">
          <a:blip r:embed="rId2">
            <a:alphaModFix/>
          </a:blip>
          <a:srcRect b="0" l="0" r="0" t="0"/>
          <a:stretch/>
        </p:blipFill>
        <p:spPr>
          <a:xfrm>
            <a:off x="1355" y="0"/>
            <a:ext cx="9141293" cy="5143501"/>
          </a:xfrm>
          <a:prstGeom prst="rect">
            <a:avLst/>
          </a:prstGeom>
          <a:noFill/>
          <a:ln>
            <a:noFill/>
          </a:ln>
        </p:spPr>
      </p:pic>
      <p:sp>
        <p:nvSpPr>
          <p:cNvPr id="557" name="Google Shape;557;p107"/>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Basic">
  <p:cSld name="2_Title and Content Basic">
    <p:bg>
      <p:bgPr>
        <a:blipFill>
          <a:blip r:embed="rId2">
            <a:alphaModFix/>
          </a:blip>
          <a:stretch>
            <a:fillRect/>
          </a:stretch>
        </a:blipFill>
      </p:bgPr>
    </p:bg>
    <p:spTree>
      <p:nvGrpSpPr>
        <p:cNvPr id="558" name="Shape 558"/>
        <p:cNvGrpSpPr/>
        <p:nvPr/>
      </p:nvGrpSpPr>
      <p:grpSpPr>
        <a:xfrm>
          <a:off x="0" y="0"/>
          <a:ext cx="0" cy="0"/>
          <a:chOff x="0" y="0"/>
          <a:chExt cx="0" cy="0"/>
        </a:xfrm>
      </p:grpSpPr>
      <p:sp>
        <p:nvSpPr>
          <p:cNvPr id="559" name="Google Shape;559;p108"/>
          <p:cNvSpPr txBox="1"/>
          <p:nvPr>
            <p:ph idx="1" type="body"/>
          </p:nvPr>
        </p:nvSpPr>
        <p:spPr>
          <a:xfrm>
            <a:off x="216488" y="1090801"/>
            <a:ext cx="8748000" cy="3474900"/>
          </a:xfrm>
          <a:prstGeom prst="rect">
            <a:avLst/>
          </a:prstGeom>
          <a:noFill/>
          <a:ln>
            <a:noFill/>
          </a:ln>
        </p:spPr>
        <p:txBody>
          <a:bodyPr anchorCtr="0" anchor="t" bIns="60950" lIns="121925" spcFirstLastPara="1" rIns="121925" wrap="square" tIns="60950"/>
          <a:lstStyle>
            <a:lvl1pPr indent="-328612" lvl="0" marL="457200" marR="0" rtl="0" algn="l">
              <a:spcBef>
                <a:spcPts val="315"/>
              </a:spcBef>
              <a:spcAft>
                <a:spcPts val="0"/>
              </a:spcAft>
              <a:buClr>
                <a:schemeClr val="dk2"/>
              </a:buClr>
              <a:buSzPts val="1575"/>
              <a:buFont typeface="Rambla"/>
              <a:buChar char="▶"/>
              <a:defRPr b="0" i="0" sz="1575" u="none" cap="none" strike="noStrike">
                <a:solidFill>
                  <a:schemeClr val="dk1"/>
                </a:solidFill>
                <a:latin typeface="Verdana"/>
                <a:ea typeface="Verdana"/>
                <a:cs typeface="Verdana"/>
                <a:sym typeface="Verdana"/>
              </a:defRPr>
            </a:lvl1pPr>
            <a:lvl2pPr indent="-328612" lvl="1" marL="914400" marR="0" rtl="0" algn="l">
              <a:spcBef>
                <a:spcPts val="384"/>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2pPr>
            <a:lvl3pPr indent="-328612" lvl="2" marL="13716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3pPr>
            <a:lvl4pPr indent="-328612" lvl="3" marL="18288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4pPr>
            <a:lvl5pPr indent="-328612" lvl="4" marL="22860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5pPr>
            <a:lvl6pPr indent="-357123" lvl="5" marL="27432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6pPr>
            <a:lvl7pPr indent="-357123" lvl="6" marL="32004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7pPr>
            <a:lvl8pPr indent="-357123" lvl="7" marL="36576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8pPr>
            <a:lvl9pPr indent="-357123" lvl="8" marL="41148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9pPr>
          </a:lstStyle>
          <a:p/>
        </p:txBody>
      </p:sp>
      <p:sp>
        <p:nvSpPr>
          <p:cNvPr id="560" name="Google Shape;560;p108"/>
          <p:cNvSpPr txBox="1"/>
          <p:nvPr>
            <p:ph idx="12" type="sldNum"/>
          </p:nvPr>
        </p:nvSpPr>
        <p:spPr>
          <a:xfrm>
            <a:off x="240300" y="4703414"/>
            <a:ext cx="461100" cy="273300"/>
          </a:xfrm>
          <a:prstGeom prst="rect">
            <a:avLst/>
          </a:prstGeom>
          <a:noFill/>
          <a:ln>
            <a:noFill/>
          </a:ln>
        </p:spPr>
        <p:txBody>
          <a:bodyPr anchorCtr="0" anchor="ctr" bIns="60950" lIns="121925" spcFirstLastPara="1" rIns="121925" wrap="square" tIns="60950">
            <a:noAutofit/>
          </a:bodyPr>
          <a:lstStyle>
            <a:lvl1pPr indent="0" lvl="0" marL="0" rtl="0" algn="l">
              <a:spcBef>
                <a:spcPts val="0"/>
              </a:spcBef>
              <a:buNone/>
              <a:defRPr sz="975">
                <a:solidFill>
                  <a:schemeClr val="dk1"/>
                </a:solidFill>
                <a:latin typeface="Verdana"/>
                <a:ea typeface="Verdana"/>
                <a:cs typeface="Verdana"/>
                <a:sym typeface="Verdana"/>
              </a:defRPr>
            </a:lvl1pPr>
            <a:lvl2pPr indent="0" lvl="1" marL="0" rtl="0" algn="l">
              <a:spcBef>
                <a:spcPts val="0"/>
              </a:spcBef>
              <a:buNone/>
              <a:defRPr sz="975">
                <a:solidFill>
                  <a:schemeClr val="dk1"/>
                </a:solidFill>
                <a:latin typeface="Verdana"/>
                <a:ea typeface="Verdana"/>
                <a:cs typeface="Verdana"/>
                <a:sym typeface="Verdana"/>
              </a:defRPr>
            </a:lvl2pPr>
            <a:lvl3pPr indent="0" lvl="2" marL="0" rtl="0" algn="l">
              <a:spcBef>
                <a:spcPts val="0"/>
              </a:spcBef>
              <a:buNone/>
              <a:defRPr sz="975">
                <a:solidFill>
                  <a:schemeClr val="dk1"/>
                </a:solidFill>
                <a:latin typeface="Verdana"/>
                <a:ea typeface="Verdana"/>
                <a:cs typeface="Verdana"/>
                <a:sym typeface="Verdana"/>
              </a:defRPr>
            </a:lvl3pPr>
            <a:lvl4pPr indent="0" lvl="3" marL="0" rtl="0" algn="l">
              <a:spcBef>
                <a:spcPts val="0"/>
              </a:spcBef>
              <a:buNone/>
              <a:defRPr sz="975">
                <a:solidFill>
                  <a:schemeClr val="dk1"/>
                </a:solidFill>
                <a:latin typeface="Verdana"/>
                <a:ea typeface="Verdana"/>
                <a:cs typeface="Verdana"/>
                <a:sym typeface="Verdana"/>
              </a:defRPr>
            </a:lvl4pPr>
            <a:lvl5pPr indent="0" lvl="4" marL="0" rtl="0" algn="l">
              <a:spcBef>
                <a:spcPts val="0"/>
              </a:spcBef>
              <a:buNone/>
              <a:defRPr sz="975">
                <a:solidFill>
                  <a:schemeClr val="dk1"/>
                </a:solidFill>
                <a:latin typeface="Verdana"/>
                <a:ea typeface="Verdana"/>
                <a:cs typeface="Verdana"/>
                <a:sym typeface="Verdana"/>
              </a:defRPr>
            </a:lvl5pPr>
            <a:lvl6pPr indent="0" lvl="5" marL="0" rtl="0" algn="l">
              <a:spcBef>
                <a:spcPts val="0"/>
              </a:spcBef>
              <a:buNone/>
              <a:defRPr sz="975">
                <a:solidFill>
                  <a:schemeClr val="dk1"/>
                </a:solidFill>
                <a:latin typeface="Verdana"/>
                <a:ea typeface="Verdana"/>
                <a:cs typeface="Verdana"/>
                <a:sym typeface="Verdana"/>
              </a:defRPr>
            </a:lvl6pPr>
            <a:lvl7pPr indent="0" lvl="6" marL="0" rtl="0" algn="l">
              <a:spcBef>
                <a:spcPts val="0"/>
              </a:spcBef>
              <a:buNone/>
              <a:defRPr sz="975">
                <a:solidFill>
                  <a:schemeClr val="dk1"/>
                </a:solidFill>
                <a:latin typeface="Verdana"/>
                <a:ea typeface="Verdana"/>
                <a:cs typeface="Verdana"/>
                <a:sym typeface="Verdana"/>
              </a:defRPr>
            </a:lvl7pPr>
            <a:lvl8pPr indent="0" lvl="7" marL="0" rtl="0" algn="l">
              <a:spcBef>
                <a:spcPts val="0"/>
              </a:spcBef>
              <a:buNone/>
              <a:defRPr sz="975">
                <a:solidFill>
                  <a:schemeClr val="dk1"/>
                </a:solidFill>
                <a:latin typeface="Verdana"/>
                <a:ea typeface="Verdana"/>
                <a:cs typeface="Verdana"/>
                <a:sym typeface="Verdana"/>
              </a:defRPr>
            </a:lvl8pPr>
            <a:lvl9pPr indent="0" lvl="8" marL="0" rtl="0" algn="l">
              <a:spcBef>
                <a:spcPts val="0"/>
              </a:spcBef>
              <a:buNone/>
              <a:defRPr sz="975">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561" name="Google Shape;561;p108"/>
          <p:cNvSpPr txBox="1"/>
          <p:nvPr>
            <p:ph type="title"/>
          </p:nvPr>
        </p:nvSpPr>
        <p:spPr>
          <a:xfrm>
            <a:off x="216488" y="123478"/>
            <a:ext cx="8748000" cy="207600"/>
          </a:xfrm>
          <a:prstGeom prst="rect">
            <a:avLst/>
          </a:prstGeom>
          <a:noFill/>
          <a:ln>
            <a:noFill/>
          </a:ln>
        </p:spPr>
        <p:txBody>
          <a:bodyPr anchorCtr="0" anchor="t" bIns="0" lIns="0" spcFirstLastPara="1" rIns="0" wrap="square" tIns="0"/>
          <a:lstStyle>
            <a:lvl1pPr lvl="0" rtl="0" algn="l">
              <a:spcBef>
                <a:spcPts val="0"/>
              </a:spcBef>
              <a:spcAft>
                <a:spcPts val="0"/>
              </a:spcAft>
              <a:buClr>
                <a:schemeClr val="dk1"/>
              </a:buClr>
              <a:buSzPts val="135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2nd top line">
  <p:cSld name="Title and Content No 2nd top line">
    <p:bg>
      <p:bgPr>
        <a:blipFill>
          <a:blip r:embed="rId2">
            <a:alphaModFix/>
          </a:blip>
          <a:stretch>
            <a:fillRect/>
          </a:stretch>
        </a:blipFill>
      </p:bgPr>
    </p:bg>
    <p:spTree>
      <p:nvGrpSpPr>
        <p:cNvPr id="562" name="Shape 562"/>
        <p:cNvGrpSpPr/>
        <p:nvPr/>
      </p:nvGrpSpPr>
      <p:grpSpPr>
        <a:xfrm>
          <a:off x="0" y="0"/>
          <a:ext cx="0" cy="0"/>
          <a:chOff x="0" y="0"/>
          <a:chExt cx="0" cy="0"/>
        </a:xfrm>
      </p:grpSpPr>
      <p:sp>
        <p:nvSpPr>
          <p:cNvPr id="563" name="Google Shape;563;p109"/>
          <p:cNvSpPr txBox="1"/>
          <p:nvPr>
            <p:ph idx="1" type="body"/>
          </p:nvPr>
        </p:nvSpPr>
        <p:spPr>
          <a:xfrm>
            <a:off x="216488" y="843559"/>
            <a:ext cx="8748000" cy="3723600"/>
          </a:xfrm>
          <a:prstGeom prst="rect">
            <a:avLst/>
          </a:prstGeom>
          <a:noFill/>
          <a:ln>
            <a:noFill/>
          </a:ln>
        </p:spPr>
        <p:txBody>
          <a:bodyPr anchorCtr="0" anchor="t" bIns="60950" lIns="121925" spcFirstLastPara="1" rIns="121925" wrap="square" tIns="60950"/>
          <a:lstStyle>
            <a:lvl1pPr indent="-328612" lvl="0" marL="457200" marR="0" rtl="0" algn="l">
              <a:spcBef>
                <a:spcPts val="315"/>
              </a:spcBef>
              <a:spcAft>
                <a:spcPts val="0"/>
              </a:spcAft>
              <a:buClr>
                <a:schemeClr val="dk2"/>
              </a:buClr>
              <a:buSzPts val="1575"/>
              <a:buFont typeface="Rambla"/>
              <a:buChar char="▶"/>
              <a:defRPr b="0" i="0" sz="1575" u="none" cap="none" strike="noStrike">
                <a:solidFill>
                  <a:schemeClr val="dk1"/>
                </a:solidFill>
                <a:latin typeface="Verdana"/>
                <a:ea typeface="Verdana"/>
                <a:cs typeface="Verdana"/>
                <a:sym typeface="Verdana"/>
              </a:defRPr>
            </a:lvl1pPr>
            <a:lvl2pPr indent="-328612" lvl="1" marL="914400" marR="0" rtl="0" algn="l">
              <a:spcBef>
                <a:spcPts val="384"/>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2pPr>
            <a:lvl3pPr indent="-328612" lvl="2" marL="13716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3pPr>
            <a:lvl4pPr indent="-328612" lvl="3" marL="18288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4pPr>
            <a:lvl5pPr indent="-328612" lvl="4" marL="22860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5pPr>
            <a:lvl6pPr indent="-357123" lvl="5" marL="27432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6pPr>
            <a:lvl7pPr indent="-357123" lvl="6" marL="32004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7pPr>
            <a:lvl8pPr indent="-357123" lvl="7" marL="36576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8pPr>
            <a:lvl9pPr indent="-357123" lvl="8" marL="4114800" marR="0" rtl="0" algn="l">
              <a:spcBef>
                <a:spcPts val="405"/>
              </a:spcBef>
              <a:spcAft>
                <a:spcPts val="0"/>
              </a:spcAft>
              <a:buClr>
                <a:schemeClr val="dk1"/>
              </a:buClr>
              <a:buSzPts val="2024"/>
              <a:buFont typeface="Arial"/>
              <a:buChar char="•"/>
              <a:defRPr b="0" i="0" sz="2024" u="none" cap="none" strike="noStrike">
                <a:solidFill>
                  <a:schemeClr val="dk1"/>
                </a:solidFill>
                <a:latin typeface="Verdana"/>
                <a:ea typeface="Verdana"/>
                <a:cs typeface="Verdana"/>
                <a:sym typeface="Verdana"/>
              </a:defRPr>
            </a:lvl9pPr>
          </a:lstStyle>
          <a:p/>
        </p:txBody>
      </p:sp>
      <p:sp>
        <p:nvSpPr>
          <p:cNvPr id="564" name="Google Shape;564;p109"/>
          <p:cNvSpPr txBox="1"/>
          <p:nvPr>
            <p:ph idx="12" type="sldNum"/>
          </p:nvPr>
        </p:nvSpPr>
        <p:spPr>
          <a:xfrm>
            <a:off x="240300" y="4703414"/>
            <a:ext cx="461100" cy="273300"/>
          </a:xfrm>
          <a:prstGeom prst="rect">
            <a:avLst/>
          </a:prstGeom>
          <a:noFill/>
          <a:ln>
            <a:noFill/>
          </a:ln>
        </p:spPr>
        <p:txBody>
          <a:bodyPr anchorCtr="0" anchor="ctr" bIns="60950" lIns="121925" spcFirstLastPara="1" rIns="121925" wrap="square" tIns="60950">
            <a:noAutofit/>
          </a:bodyPr>
          <a:lstStyle>
            <a:lvl1pPr indent="0" lvl="0" marL="0" rtl="0" algn="l">
              <a:spcBef>
                <a:spcPts val="0"/>
              </a:spcBef>
              <a:buNone/>
              <a:defRPr sz="975">
                <a:solidFill>
                  <a:schemeClr val="dk1"/>
                </a:solidFill>
                <a:latin typeface="Verdana"/>
                <a:ea typeface="Verdana"/>
                <a:cs typeface="Verdana"/>
                <a:sym typeface="Verdana"/>
              </a:defRPr>
            </a:lvl1pPr>
            <a:lvl2pPr indent="0" lvl="1" marL="0" rtl="0" algn="l">
              <a:spcBef>
                <a:spcPts val="0"/>
              </a:spcBef>
              <a:buNone/>
              <a:defRPr sz="975">
                <a:solidFill>
                  <a:schemeClr val="dk1"/>
                </a:solidFill>
                <a:latin typeface="Verdana"/>
                <a:ea typeface="Verdana"/>
                <a:cs typeface="Verdana"/>
                <a:sym typeface="Verdana"/>
              </a:defRPr>
            </a:lvl2pPr>
            <a:lvl3pPr indent="0" lvl="2" marL="0" rtl="0" algn="l">
              <a:spcBef>
                <a:spcPts val="0"/>
              </a:spcBef>
              <a:buNone/>
              <a:defRPr sz="975">
                <a:solidFill>
                  <a:schemeClr val="dk1"/>
                </a:solidFill>
                <a:latin typeface="Verdana"/>
                <a:ea typeface="Verdana"/>
                <a:cs typeface="Verdana"/>
                <a:sym typeface="Verdana"/>
              </a:defRPr>
            </a:lvl3pPr>
            <a:lvl4pPr indent="0" lvl="3" marL="0" rtl="0" algn="l">
              <a:spcBef>
                <a:spcPts val="0"/>
              </a:spcBef>
              <a:buNone/>
              <a:defRPr sz="975">
                <a:solidFill>
                  <a:schemeClr val="dk1"/>
                </a:solidFill>
                <a:latin typeface="Verdana"/>
                <a:ea typeface="Verdana"/>
                <a:cs typeface="Verdana"/>
                <a:sym typeface="Verdana"/>
              </a:defRPr>
            </a:lvl4pPr>
            <a:lvl5pPr indent="0" lvl="4" marL="0" rtl="0" algn="l">
              <a:spcBef>
                <a:spcPts val="0"/>
              </a:spcBef>
              <a:buNone/>
              <a:defRPr sz="975">
                <a:solidFill>
                  <a:schemeClr val="dk1"/>
                </a:solidFill>
                <a:latin typeface="Verdana"/>
                <a:ea typeface="Verdana"/>
                <a:cs typeface="Verdana"/>
                <a:sym typeface="Verdana"/>
              </a:defRPr>
            </a:lvl5pPr>
            <a:lvl6pPr indent="0" lvl="5" marL="0" rtl="0" algn="l">
              <a:spcBef>
                <a:spcPts val="0"/>
              </a:spcBef>
              <a:buNone/>
              <a:defRPr sz="975">
                <a:solidFill>
                  <a:schemeClr val="dk1"/>
                </a:solidFill>
                <a:latin typeface="Verdana"/>
                <a:ea typeface="Verdana"/>
                <a:cs typeface="Verdana"/>
                <a:sym typeface="Verdana"/>
              </a:defRPr>
            </a:lvl6pPr>
            <a:lvl7pPr indent="0" lvl="6" marL="0" rtl="0" algn="l">
              <a:spcBef>
                <a:spcPts val="0"/>
              </a:spcBef>
              <a:buNone/>
              <a:defRPr sz="975">
                <a:solidFill>
                  <a:schemeClr val="dk1"/>
                </a:solidFill>
                <a:latin typeface="Verdana"/>
                <a:ea typeface="Verdana"/>
                <a:cs typeface="Verdana"/>
                <a:sym typeface="Verdana"/>
              </a:defRPr>
            </a:lvl7pPr>
            <a:lvl8pPr indent="0" lvl="7" marL="0" rtl="0" algn="l">
              <a:spcBef>
                <a:spcPts val="0"/>
              </a:spcBef>
              <a:buNone/>
              <a:defRPr sz="975">
                <a:solidFill>
                  <a:schemeClr val="dk1"/>
                </a:solidFill>
                <a:latin typeface="Verdana"/>
                <a:ea typeface="Verdana"/>
                <a:cs typeface="Verdana"/>
                <a:sym typeface="Verdana"/>
              </a:defRPr>
            </a:lvl8pPr>
            <a:lvl9pPr indent="0" lvl="8" marL="0" rtl="0" algn="l">
              <a:spcBef>
                <a:spcPts val="0"/>
              </a:spcBef>
              <a:buNone/>
              <a:defRPr sz="975">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109"/>
          <p:cNvSpPr txBox="1"/>
          <p:nvPr>
            <p:ph type="title"/>
          </p:nvPr>
        </p:nvSpPr>
        <p:spPr>
          <a:xfrm>
            <a:off x="216488" y="123478"/>
            <a:ext cx="8748000" cy="207600"/>
          </a:xfrm>
          <a:prstGeom prst="rect">
            <a:avLst/>
          </a:prstGeom>
          <a:noFill/>
          <a:ln>
            <a:noFill/>
          </a:ln>
        </p:spPr>
        <p:txBody>
          <a:bodyPr anchorCtr="0" anchor="t" bIns="0" lIns="0" spcFirstLastPara="1" rIns="0" wrap="square" tIns="0"/>
          <a:lstStyle>
            <a:lvl1pPr lvl="0" rtl="0" algn="l">
              <a:spcBef>
                <a:spcPts val="0"/>
              </a:spcBef>
              <a:spcAft>
                <a:spcPts val="0"/>
              </a:spcAft>
              <a:buClr>
                <a:schemeClr val="dk1"/>
              </a:buClr>
              <a:buSzPts val="135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 showMasterSp="0">
  <p:cSld name="Number slide #2">
    <p:bg>
      <p:bgPr>
        <a:solidFill>
          <a:srgbClr val="0066A1"/>
        </a:solidFill>
      </p:bgPr>
    </p:bg>
    <p:spTree>
      <p:nvGrpSpPr>
        <p:cNvPr id="566" name="Shape 566"/>
        <p:cNvGrpSpPr/>
        <p:nvPr/>
      </p:nvGrpSpPr>
      <p:grpSpPr>
        <a:xfrm>
          <a:off x="0" y="0"/>
          <a:ext cx="0" cy="0"/>
          <a:chOff x="0" y="0"/>
          <a:chExt cx="0" cy="0"/>
        </a:xfrm>
      </p:grpSpPr>
      <p:pic>
        <p:nvPicPr>
          <p:cNvPr id="567" name="Google Shape;567;p110"/>
          <p:cNvPicPr preferRelativeResize="0"/>
          <p:nvPr/>
        </p:nvPicPr>
        <p:blipFill rotWithShape="1">
          <a:blip r:embed="rId2">
            <a:alphaModFix/>
          </a:blip>
          <a:srcRect b="0" l="0" r="0" t="0"/>
          <a:stretch/>
        </p:blipFill>
        <p:spPr>
          <a:xfrm>
            <a:off x="1355" y="-6056"/>
            <a:ext cx="9141293" cy="5143501"/>
          </a:xfrm>
          <a:prstGeom prst="rect">
            <a:avLst/>
          </a:prstGeom>
          <a:noFill/>
          <a:ln>
            <a:noFill/>
          </a:ln>
        </p:spPr>
      </p:pic>
      <p:sp>
        <p:nvSpPr>
          <p:cNvPr id="568" name="Google Shape;568;p110"/>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3" showMasterSp="0">
  <p:cSld name="Number slide #3">
    <p:bg>
      <p:bgPr>
        <a:solidFill>
          <a:srgbClr val="0066A1"/>
        </a:solidFill>
      </p:bgPr>
    </p:bg>
    <p:spTree>
      <p:nvGrpSpPr>
        <p:cNvPr id="569" name="Shape 569"/>
        <p:cNvGrpSpPr/>
        <p:nvPr/>
      </p:nvGrpSpPr>
      <p:grpSpPr>
        <a:xfrm>
          <a:off x="0" y="0"/>
          <a:ext cx="0" cy="0"/>
          <a:chOff x="0" y="0"/>
          <a:chExt cx="0" cy="0"/>
        </a:xfrm>
      </p:grpSpPr>
      <p:pic>
        <p:nvPicPr>
          <p:cNvPr id="570" name="Google Shape;570;p111"/>
          <p:cNvPicPr preferRelativeResize="0"/>
          <p:nvPr/>
        </p:nvPicPr>
        <p:blipFill rotWithShape="1">
          <a:blip r:embed="rId2">
            <a:alphaModFix/>
          </a:blip>
          <a:srcRect b="0" l="0" r="0" t="0"/>
          <a:stretch/>
        </p:blipFill>
        <p:spPr>
          <a:xfrm>
            <a:off x="-175" y="-19613"/>
            <a:ext cx="9141293" cy="5143501"/>
          </a:xfrm>
          <a:prstGeom prst="rect">
            <a:avLst/>
          </a:prstGeom>
          <a:noFill/>
          <a:ln>
            <a:noFill/>
          </a:ln>
        </p:spPr>
      </p:pic>
      <p:sp>
        <p:nvSpPr>
          <p:cNvPr id="571" name="Google Shape;571;p111"/>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4" showMasterSp="0">
  <p:cSld name="Number slide #4">
    <p:bg>
      <p:bgPr>
        <a:solidFill>
          <a:srgbClr val="0066A1"/>
        </a:solidFill>
      </p:bgPr>
    </p:bg>
    <p:spTree>
      <p:nvGrpSpPr>
        <p:cNvPr id="572" name="Shape 572"/>
        <p:cNvGrpSpPr/>
        <p:nvPr/>
      </p:nvGrpSpPr>
      <p:grpSpPr>
        <a:xfrm>
          <a:off x="0" y="0"/>
          <a:ext cx="0" cy="0"/>
          <a:chOff x="0" y="0"/>
          <a:chExt cx="0" cy="0"/>
        </a:xfrm>
      </p:grpSpPr>
      <p:pic>
        <p:nvPicPr>
          <p:cNvPr id="573" name="Google Shape;573;p112"/>
          <p:cNvPicPr preferRelativeResize="0"/>
          <p:nvPr/>
        </p:nvPicPr>
        <p:blipFill rotWithShape="1">
          <a:blip r:embed="rId2">
            <a:alphaModFix/>
          </a:blip>
          <a:srcRect b="0" l="0" r="0" t="0"/>
          <a:stretch/>
        </p:blipFill>
        <p:spPr>
          <a:xfrm>
            <a:off x="1355" y="-6056"/>
            <a:ext cx="9141293" cy="5143501"/>
          </a:xfrm>
          <a:prstGeom prst="rect">
            <a:avLst/>
          </a:prstGeom>
          <a:noFill/>
          <a:ln>
            <a:noFill/>
          </a:ln>
        </p:spPr>
      </p:pic>
      <p:sp>
        <p:nvSpPr>
          <p:cNvPr id="574" name="Google Shape;574;p112"/>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5" showMasterSp="0">
  <p:cSld name="Number slide #5">
    <p:bg>
      <p:bgPr>
        <a:solidFill>
          <a:srgbClr val="0066A1"/>
        </a:solidFill>
      </p:bgPr>
    </p:bg>
    <p:spTree>
      <p:nvGrpSpPr>
        <p:cNvPr id="575" name="Shape 575"/>
        <p:cNvGrpSpPr/>
        <p:nvPr/>
      </p:nvGrpSpPr>
      <p:grpSpPr>
        <a:xfrm>
          <a:off x="0" y="0"/>
          <a:ext cx="0" cy="0"/>
          <a:chOff x="0" y="0"/>
          <a:chExt cx="0" cy="0"/>
        </a:xfrm>
      </p:grpSpPr>
      <p:pic>
        <p:nvPicPr>
          <p:cNvPr id="576" name="Google Shape;576;p113"/>
          <p:cNvPicPr preferRelativeResize="0"/>
          <p:nvPr/>
        </p:nvPicPr>
        <p:blipFill rotWithShape="1">
          <a:blip r:embed="rId2">
            <a:alphaModFix/>
          </a:blip>
          <a:srcRect b="0" l="0" r="0" t="0"/>
          <a:stretch/>
        </p:blipFill>
        <p:spPr>
          <a:xfrm>
            <a:off x="1355" y="-18168"/>
            <a:ext cx="9141293" cy="5143501"/>
          </a:xfrm>
          <a:prstGeom prst="rect">
            <a:avLst/>
          </a:prstGeom>
          <a:noFill/>
          <a:ln>
            <a:noFill/>
          </a:ln>
        </p:spPr>
      </p:pic>
      <p:sp>
        <p:nvSpPr>
          <p:cNvPr id="577" name="Google Shape;577;p113"/>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6" showMasterSp="0">
  <p:cSld name="Number slide #6">
    <p:bg>
      <p:bgPr>
        <a:solidFill>
          <a:srgbClr val="0066A1"/>
        </a:solidFill>
      </p:bgPr>
    </p:bg>
    <p:spTree>
      <p:nvGrpSpPr>
        <p:cNvPr id="578" name="Shape 578"/>
        <p:cNvGrpSpPr/>
        <p:nvPr/>
      </p:nvGrpSpPr>
      <p:grpSpPr>
        <a:xfrm>
          <a:off x="0" y="0"/>
          <a:ext cx="0" cy="0"/>
          <a:chOff x="0" y="0"/>
          <a:chExt cx="0" cy="0"/>
        </a:xfrm>
      </p:grpSpPr>
      <p:pic>
        <p:nvPicPr>
          <p:cNvPr id="579" name="Google Shape;579;p114"/>
          <p:cNvPicPr preferRelativeResize="0"/>
          <p:nvPr/>
        </p:nvPicPr>
        <p:blipFill rotWithShape="1">
          <a:blip r:embed="rId2">
            <a:alphaModFix/>
          </a:blip>
          <a:srcRect b="0" l="0" r="0" t="0"/>
          <a:stretch/>
        </p:blipFill>
        <p:spPr>
          <a:xfrm>
            <a:off x="1355" y="-30280"/>
            <a:ext cx="9141293" cy="5143501"/>
          </a:xfrm>
          <a:prstGeom prst="rect">
            <a:avLst/>
          </a:prstGeom>
          <a:noFill/>
          <a:ln>
            <a:noFill/>
          </a:ln>
        </p:spPr>
      </p:pic>
      <p:sp>
        <p:nvSpPr>
          <p:cNvPr id="580" name="Google Shape;580;p114"/>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7" showMasterSp="0">
  <p:cSld name="Number slide #7">
    <p:bg>
      <p:bgPr>
        <a:solidFill>
          <a:srgbClr val="0066A1"/>
        </a:solidFill>
      </p:bgPr>
    </p:bg>
    <p:spTree>
      <p:nvGrpSpPr>
        <p:cNvPr id="581" name="Shape 581"/>
        <p:cNvGrpSpPr/>
        <p:nvPr/>
      </p:nvGrpSpPr>
      <p:grpSpPr>
        <a:xfrm>
          <a:off x="0" y="0"/>
          <a:ext cx="0" cy="0"/>
          <a:chOff x="0" y="0"/>
          <a:chExt cx="0" cy="0"/>
        </a:xfrm>
      </p:grpSpPr>
      <p:pic>
        <p:nvPicPr>
          <p:cNvPr id="582" name="Google Shape;582;p115"/>
          <p:cNvPicPr preferRelativeResize="0"/>
          <p:nvPr/>
        </p:nvPicPr>
        <p:blipFill rotWithShape="1">
          <a:blip r:embed="rId2">
            <a:alphaModFix/>
          </a:blip>
          <a:srcRect b="0" l="0" r="0" t="0"/>
          <a:stretch/>
        </p:blipFill>
        <p:spPr>
          <a:xfrm>
            <a:off x="1355" y="-18168"/>
            <a:ext cx="9141293" cy="5143501"/>
          </a:xfrm>
          <a:prstGeom prst="rect">
            <a:avLst/>
          </a:prstGeom>
          <a:noFill/>
          <a:ln>
            <a:noFill/>
          </a:ln>
        </p:spPr>
      </p:pic>
      <p:sp>
        <p:nvSpPr>
          <p:cNvPr id="583" name="Google Shape;583;p115"/>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8" showMasterSp="0">
  <p:cSld name="Number slide #8">
    <p:bg>
      <p:bgPr>
        <a:solidFill>
          <a:srgbClr val="0066A1"/>
        </a:solidFill>
      </p:bgPr>
    </p:bg>
    <p:spTree>
      <p:nvGrpSpPr>
        <p:cNvPr id="584" name="Shape 584"/>
        <p:cNvGrpSpPr/>
        <p:nvPr/>
      </p:nvGrpSpPr>
      <p:grpSpPr>
        <a:xfrm>
          <a:off x="0" y="0"/>
          <a:ext cx="0" cy="0"/>
          <a:chOff x="0" y="0"/>
          <a:chExt cx="0" cy="0"/>
        </a:xfrm>
      </p:grpSpPr>
      <p:pic>
        <p:nvPicPr>
          <p:cNvPr id="585" name="Google Shape;585;p116"/>
          <p:cNvPicPr preferRelativeResize="0"/>
          <p:nvPr/>
        </p:nvPicPr>
        <p:blipFill rotWithShape="1">
          <a:blip r:embed="rId2">
            <a:alphaModFix/>
          </a:blip>
          <a:srcRect b="0" l="0" r="0" t="0"/>
          <a:stretch/>
        </p:blipFill>
        <p:spPr>
          <a:xfrm>
            <a:off x="1355" y="-30280"/>
            <a:ext cx="9141293" cy="5143501"/>
          </a:xfrm>
          <a:prstGeom prst="rect">
            <a:avLst/>
          </a:prstGeom>
          <a:noFill/>
          <a:ln>
            <a:noFill/>
          </a:ln>
        </p:spPr>
      </p:pic>
      <p:sp>
        <p:nvSpPr>
          <p:cNvPr id="586" name="Google Shape;586;p116"/>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9" showMasterSp="0">
  <p:cSld name="Number slide #9">
    <p:bg>
      <p:bgPr>
        <a:solidFill>
          <a:srgbClr val="0066A1"/>
        </a:solidFill>
      </p:bgPr>
    </p:bg>
    <p:spTree>
      <p:nvGrpSpPr>
        <p:cNvPr id="587" name="Shape 587"/>
        <p:cNvGrpSpPr/>
        <p:nvPr/>
      </p:nvGrpSpPr>
      <p:grpSpPr>
        <a:xfrm>
          <a:off x="0" y="0"/>
          <a:ext cx="0" cy="0"/>
          <a:chOff x="0" y="0"/>
          <a:chExt cx="0" cy="0"/>
        </a:xfrm>
      </p:grpSpPr>
      <p:pic>
        <p:nvPicPr>
          <p:cNvPr id="588" name="Google Shape;588;p117"/>
          <p:cNvPicPr preferRelativeResize="0"/>
          <p:nvPr/>
        </p:nvPicPr>
        <p:blipFill rotWithShape="1">
          <a:blip r:embed="rId2">
            <a:alphaModFix/>
          </a:blip>
          <a:srcRect b="0" l="0" r="0" t="0"/>
          <a:stretch/>
        </p:blipFill>
        <p:spPr>
          <a:xfrm>
            <a:off x="1355" y="-13648"/>
            <a:ext cx="9141293" cy="5143501"/>
          </a:xfrm>
          <a:prstGeom prst="rect">
            <a:avLst/>
          </a:prstGeom>
          <a:noFill/>
          <a:ln>
            <a:noFill/>
          </a:ln>
        </p:spPr>
      </p:pic>
      <p:sp>
        <p:nvSpPr>
          <p:cNvPr id="589" name="Google Shape;589;p117"/>
          <p:cNvSpPr txBox="1"/>
          <p:nvPr>
            <p:ph type="title"/>
          </p:nvPr>
        </p:nvSpPr>
        <p:spPr>
          <a:xfrm>
            <a:off x="3203849" y="1995686"/>
            <a:ext cx="5472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0" showMasterSp="0">
  <p:cSld name="Number slide #10">
    <p:bg>
      <p:bgPr>
        <a:solidFill>
          <a:srgbClr val="0066A1"/>
        </a:solidFill>
      </p:bgPr>
    </p:bg>
    <p:spTree>
      <p:nvGrpSpPr>
        <p:cNvPr id="590" name="Shape 590"/>
        <p:cNvGrpSpPr/>
        <p:nvPr/>
      </p:nvGrpSpPr>
      <p:grpSpPr>
        <a:xfrm>
          <a:off x="0" y="0"/>
          <a:ext cx="0" cy="0"/>
          <a:chOff x="0" y="0"/>
          <a:chExt cx="0" cy="0"/>
        </a:xfrm>
      </p:grpSpPr>
      <p:pic>
        <p:nvPicPr>
          <p:cNvPr id="591" name="Google Shape;591;p118"/>
          <p:cNvPicPr preferRelativeResize="0"/>
          <p:nvPr/>
        </p:nvPicPr>
        <p:blipFill rotWithShape="1">
          <a:blip r:embed="rId2">
            <a:alphaModFix/>
          </a:blip>
          <a:srcRect b="0" l="0" r="0" t="0"/>
          <a:stretch/>
        </p:blipFill>
        <p:spPr>
          <a:xfrm>
            <a:off x="1355" y="-13648"/>
            <a:ext cx="9141293" cy="5143501"/>
          </a:xfrm>
          <a:prstGeom prst="rect">
            <a:avLst/>
          </a:prstGeom>
          <a:noFill/>
          <a:ln>
            <a:noFill/>
          </a:ln>
        </p:spPr>
      </p:pic>
      <p:sp>
        <p:nvSpPr>
          <p:cNvPr id="592" name="Google Shape;592;p118"/>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1" showMasterSp="0">
  <p:cSld name="Number slide #11">
    <p:bg>
      <p:bgPr>
        <a:solidFill>
          <a:srgbClr val="0066A1"/>
        </a:solidFill>
      </p:bgPr>
    </p:bg>
    <p:spTree>
      <p:nvGrpSpPr>
        <p:cNvPr id="593" name="Shape 593"/>
        <p:cNvGrpSpPr/>
        <p:nvPr/>
      </p:nvGrpSpPr>
      <p:grpSpPr>
        <a:xfrm>
          <a:off x="0" y="0"/>
          <a:ext cx="0" cy="0"/>
          <a:chOff x="0" y="0"/>
          <a:chExt cx="0" cy="0"/>
        </a:xfrm>
      </p:grpSpPr>
      <p:pic>
        <p:nvPicPr>
          <p:cNvPr id="594" name="Google Shape;594;p119"/>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595" name="Google Shape;595;p119"/>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2" showMasterSp="0">
  <p:cSld name="Number slide #12">
    <p:bg>
      <p:bgPr>
        <a:solidFill>
          <a:srgbClr val="0066A1"/>
        </a:solidFill>
      </p:bgPr>
    </p:bg>
    <p:spTree>
      <p:nvGrpSpPr>
        <p:cNvPr id="596" name="Shape 596"/>
        <p:cNvGrpSpPr/>
        <p:nvPr/>
      </p:nvGrpSpPr>
      <p:grpSpPr>
        <a:xfrm>
          <a:off x="0" y="0"/>
          <a:ext cx="0" cy="0"/>
          <a:chOff x="0" y="0"/>
          <a:chExt cx="0" cy="0"/>
        </a:xfrm>
      </p:grpSpPr>
      <p:pic>
        <p:nvPicPr>
          <p:cNvPr id="597" name="Google Shape;597;p120"/>
          <p:cNvPicPr preferRelativeResize="0"/>
          <p:nvPr/>
        </p:nvPicPr>
        <p:blipFill rotWithShape="1">
          <a:blip r:embed="rId2">
            <a:alphaModFix/>
          </a:blip>
          <a:srcRect b="0" l="0" r="0" t="0"/>
          <a:stretch/>
        </p:blipFill>
        <p:spPr>
          <a:xfrm>
            <a:off x="1355" y="-20472"/>
            <a:ext cx="9141293" cy="5143501"/>
          </a:xfrm>
          <a:prstGeom prst="rect">
            <a:avLst/>
          </a:prstGeom>
          <a:noFill/>
          <a:ln>
            <a:noFill/>
          </a:ln>
        </p:spPr>
      </p:pic>
      <p:sp>
        <p:nvSpPr>
          <p:cNvPr id="598" name="Google Shape;598;p120"/>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3" showMasterSp="0">
  <p:cSld name="Number slide #13">
    <p:bg>
      <p:bgPr>
        <a:solidFill>
          <a:srgbClr val="0066A1"/>
        </a:solidFill>
      </p:bgPr>
    </p:bg>
    <p:spTree>
      <p:nvGrpSpPr>
        <p:cNvPr id="599" name="Shape 599"/>
        <p:cNvGrpSpPr/>
        <p:nvPr/>
      </p:nvGrpSpPr>
      <p:grpSpPr>
        <a:xfrm>
          <a:off x="0" y="0"/>
          <a:ext cx="0" cy="0"/>
          <a:chOff x="0" y="0"/>
          <a:chExt cx="0" cy="0"/>
        </a:xfrm>
      </p:grpSpPr>
      <p:pic>
        <p:nvPicPr>
          <p:cNvPr id="600" name="Google Shape;600;p121"/>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01" name="Google Shape;601;p121"/>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4" showMasterSp="0">
  <p:cSld name="Number slide #14">
    <p:bg>
      <p:bgPr>
        <a:solidFill>
          <a:srgbClr val="0066A1"/>
        </a:solidFill>
      </p:bgPr>
    </p:bg>
    <p:spTree>
      <p:nvGrpSpPr>
        <p:cNvPr id="602" name="Shape 602"/>
        <p:cNvGrpSpPr/>
        <p:nvPr/>
      </p:nvGrpSpPr>
      <p:grpSpPr>
        <a:xfrm>
          <a:off x="0" y="0"/>
          <a:ext cx="0" cy="0"/>
          <a:chOff x="0" y="0"/>
          <a:chExt cx="0" cy="0"/>
        </a:xfrm>
      </p:grpSpPr>
      <p:pic>
        <p:nvPicPr>
          <p:cNvPr id="603" name="Google Shape;603;p122"/>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04" name="Google Shape;604;p122"/>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5" showMasterSp="0">
  <p:cSld name="Number slide #15">
    <p:bg>
      <p:bgPr>
        <a:solidFill>
          <a:srgbClr val="0066A1"/>
        </a:solidFill>
      </p:bgPr>
    </p:bg>
    <p:spTree>
      <p:nvGrpSpPr>
        <p:cNvPr id="605" name="Shape 605"/>
        <p:cNvGrpSpPr/>
        <p:nvPr/>
      </p:nvGrpSpPr>
      <p:grpSpPr>
        <a:xfrm>
          <a:off x="0" y="0"/>
          <a:ext cx="0" cy="0"/>
          <a:chOff x="0" y="0"/>
          <a:chExt cx="0" cy="0"/>
        </a:xfrm>
      </p:grpSpPr>
      <p:pic>
        <p:nvPicPr>
          <p:cNvPr id="606" name="Google Shape;606;p123"/>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07" name="Google Shape;607;p123"/>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6" showMasterSp="0">
  <p:cSld name="Number slide #16">
    <p:bg>
      <p:bgPr>
        <a:solidFill>
          <a:srgbClr val="0066A1"/>
        </a:solidFill>
      </p:bgPr>
    </p:bg>
    <p:spTree>
      <p:nvGrpSpPr>
        <p:cNvPr id="608" name="Shape 608"/>
        <p:cNvGrpSpPr/>
        <p:nvPr/>
      </p:nvGrpSpPr>
      <p:grpSpPr>
        <a:xfrm>
          <a:off x="0" y="0"/>
          <a:ext cx="0" cy="0"/>
          <a:chOff x="0" y="0"/>
          <a:chExt cx="0" cy="0"/>
        </a:xfrm>
      </p:grpSpPr>
      <p:pic>
        <p:nvPicPr>
          <p:cNvPr id="609" name="Google Shape;609;p124"/>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10" name="Google Shape;610;p124"/>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7" showMasterSp="0">
  <p:cSld name="Number slide #17">
    <p:bg>
      <p:bgPr>
        <a:solidFill>
          <a:srgbClr val="0066A1"/>
        </a:solidFill>
      </p:bgPr>
    </p:bg>
    <p:spTree>
      <p:nvGrpSpPr>
        <p:cNvPr id="611" name="Shape 611"/>
        <p:cNvGrpSpPr/>
        <p:nvPr/>
      </p:nvGrpSpPr>
      <p:grpSpPr>
        <a:xfrm>
          <a:off x="0" y="0"/>
          <a:ext cx="0" cy="0"/>
          <a:chOff x="0" y="0"/>
          <a:chExt cx="0" cy="0"/>
        </a:xfrm>
      </p:grpSpPr>
      <p:pic>
        <p:nvPicPr>
          <p:cNvPr id="612" name="Google Shape;612;p125"/>
          <p:cNvPicPr preferRelativeResize="0"/>
          <p:nvPr/>
        </p:nvPicPr>
        <p:blipFill rotWithShape="1">
          <a:blip r:embed="rId2">
            <a:alphaModFix/>
          </a:blip>
          <a:srcRect b="0" l="0" r="0" t="0"/>
          <a:stretch/>
        </p:blipFill>
        <p:spPr>
          <a:xfrm>
            <a:off x="1355" y="-27296"/>
            <a:ext cx="9141293" cy="5143501"/>
          </a:xfrm>
          <a:prstGeom prst="rect">
            <a:avLst/>
          </a:prstGeom>
          <a:noFill/>
          <a:ln>
            <a:noFill/>
          </a:ln>
        </p:spPr>
      </p:pic>
      <p:sp>
        <p:nvSpPr>
          <p:cNvPr id="613" name="Google Shape;613;p125"/>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8" showMasterSp="0">
  <p:cSld name="Number slide #18">
    <p:bg>
      <p:bgPr>
        <a:solidFill>
          <a:srgbClr val="0066A1"/>
        </a:solidFill>
      </p:bgPr>
    </p:bg>
    <p:spTree>
      <p:nvGrpSpPr>
        <p:cNvPr id="614" name="Shape 614"/>
        <p:cNvGrpSpPr/>
        <p:nvPr/>
      </p:nvGrpSpPr>
      <p:grpSpPr>
        <a:xfrm>
          <a:off x="0" y="0"/>
          <a:ext cx="0" cy="0"/>
          <a:chOff x="0" y="0"/>
          <a:chExt cx="0" cy="0"/>
        </a:xfrm>
      </p:grpSpPr>
      <p:pic>
        <p:nvPicPr>
          <p:cNvPr id="615" name="Google Shape;615;p126"/>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16" name="Google Shape;616;p126"/>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howMasterSp="0">
  <p:cSld name="1_Title Slid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4152900"/>
            <a:ext cx="9144001" cy="9906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9" showMasterSp="0">
  <p:cSld name="Number slide #19">
    <p:bg>
      <p:bgPr>
        <a:solidFill>
          <a:srgbClr val="0066A1"/>
        </a:solidFill>
      </p:bgPr>
    </p:bg>
    <p:spTree>
      <p:nvGrpSpPr>
        <p:cNvPr id="617" name="Shape 617"/>
        <p:cNvGrpSpPr/>
        <p:nvPr/>
      </p:nvGrpSpPr>
      <p:grpSpPr>
        <a:xfrm>
          <a:off x="0" y="0"/>
          <a:ext cx="0" cy="0"/>
          <a:chOff x="0" y="0"/>
          <a:chExt cx="0" cy="0"/>
        </a:xfrm>
      </p:grpSpPr>
      <p:pic>
        <p:nvPicPr>
          <p:cNvPr id="618" name="Google Shape;618;p127"/>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19" name="Google Shape;619;p127"/>
          <p:cNvSpPr txBox="1"/>
          <p:nvPr>
            <p:ph type="title"/>
          </p:nvPr>
        </p:nvSpPr>
        <p:spPr>
          <a:xfrm>
            <a:off x="4067944" y="1995686"/>
            <a:ext cx="4968600" cy="4617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0" showMasterSp="0">
  <p:cSld name="Number slide #20">
    <p:bg>
      <p:bgPr>
        <a:solidFill>
          <a:srgbClr val="0066A1"/>
        </a:solidFill>
      </p:bgPr>
    </p:bg>
    <p:spTree>
      <p:nvGrpSpPr>
        <p:cNvPr id="620" name="Shape 620"/>
        <p:cNvGrpSpPr/>
        <p:nvPr/>
      </p:nvGrpSpPr>
      <p:grpSpPr>
        <a:xfrm>
          <a:off x="0" y="0"/>
          <a:ext cx="0" cy="0"/>
          <a:chOff x="0" y="0"/>
          <a:chExt cx="0" cy="0"/>
        </a:xfrm>
      </p:grpSpPr>
      <p:pic>
        <p:nvPicPr>
          <p:cNvPr id="621" name="Google Shape;621;p128"/>
          <p:cNvPicPr preferRelativeResize="0"/>
          <p:nvPr/>
        </p:nvPicPr>
        <p:blipFill rotWithShape="1">
          <a:blip r:embed="rId2">
            <a:alphaModFix/>
          </a:blip>
          <a:srcRect b="0" l="0" r="0" t="0"/>
          <a:stretch/>
        </p:blipFill>
        <p:spPr>
          <a:xfrm>
            <a:off x="1355" y="-34120"/>
            <a:ext cx="9141293" cy="5143501"/>
          </a:xfrm>
          <a:prstGeom prst="rect">
            <a:avLst/>
          </a:prstGeom>
          <a:noFill/>
          <a:ln>
            <a:noFill/>
          </a:ln>
        </p:spPr>
      </p:pic>
      <p:sp>
        <p:nvSpPr>
          <p:cNvPr id="622" name="Google Shape;622;p128"/>
          <p:cNvSpPr txBox="1"/>
          <p:nvPr>
            <p:ph type="title"/>
          </p:nvPr>
        </p:nvSpPr>
        <p:spPr>
          <a:xfrm>
            <a:off x="4355976" y="1995686"/>
            <a:ext cx="4680600" cy="923100"/>
          </a:xfrm>
          <a:prstGeom prst="rect">
            <a:avLst/>
          </a:prstGeom>
          <a:noFill/>
          <a:ln>
            <a:noFill/>
          </a:ln>
        </p:spPr>
        <p:txBody>
          <a:bodyPr anchorCtr="0" anchor="t" bIns="0" lIns="0" spcFirstLastPara="1" rIns="0" wrap="square" tIns="0"/>
          <a:lstStyle>
            <a:lvl1pPr lvl="0" rtl="0" algn="l">
              <a:spcBef>
                <a:spcPts val="0"/>
              </a:spcBef>
              <a:spcAft>
                <a:spcPts val="0"/>
              </a:spcAft>
              <a:buClr>
                <a:schemeClr val="lt1"/>
              </a:buClr>
              <a:buSzPts val="2999"/>
              <a:buFont typeface="Verdana"/>
              <a:buNone/>
              <a:defRPr b="0" sz="2999">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 showMasterSp="0">
  <p:cSld name="Number slide #2">
    <p:bg>
      <p:bgPr>
        <a:solidFill>
          <a:srgbClr val="0066A1"/>
        </a:solidFill>
      </p:bgPr>
    </p:bg>
    <p:spTree>
      <p:nvGrpSpPr>
        <p:cNvPr id="628" name="Shape 628"/>
        <p:cNvGrpSpPr/>
        <p:nvPr/>
      </p:nvGrpSpPr>
      <p:grpSpPr>
        <a:xfrm>
          <a:off x="0" y="0"/>
          <a:ext cx="0" cy="0"/>
          <a:chOff x="0" y="0"/>
          <a:chExt cx="0" cy="0"/>
        </a:xfrm>
      </p:grpSpPr>
      <p:pic>
        <p:nvPicPr>
          <p:cNvPr id="629" name="Google Shape;629;p130"/>
          <p:cNvPicPr preferRelativeResize="0"/>
          <p:nvPr/>
        </p:nvPicPr>
        <p:blipFill rotWithShape="1">
          <a:blip r:embed="rId2">
            <a:alphaModFix/>
          </a:blip>
          <a:srcRect b="0" l="0" r="0" t="0"/>
          <a:stretch/>
        </p:blipFill>
        <p:spPr>
          <a:xfrm>
            <a:off x="1354" y="-6056"/>
            <a:ext cx="9141293" cy="5143501"/>
          </a:xfrm>
          <a:prstGeom prst="rect">
            <a:avLst/>
          </a:prstGeom>
          <a:noFill/>
          <a:ln>
            <a:noFill/>
          </a:ln>
        </p:spPr>
      </p:pic>
      <p:sp>
        <p:nvSpPr>
          <p:cNvPr id="630" name="Google Shape;630;p130"/>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Basic">
  <p:cSld name="Title and Content Basic">
    <p:bg>
      <p:bgPr>
        <a:blipFill>
          <a:blip r:embed="rId2">
            <a:alphaModFix/>
          </a:blip>
          <a:stretch>
            <a:fillRect/>
          </a:stretch>
        </a:blipFill>
      </p:bgPr>
    </p:bg>
    <p:spTree>
      <p:nvGrpSpPr>
        <p:cNvPr id="631" name="Shape 631"/>
        <p:cNvGrpSpPr/>
        <p:nvPr/>
      </p:nvGrpSpPr>
      <p:grpSpPr>
        <a:xfrm>
          <a:off x="0" y="0"/>
          <a:ext cx="0" cy="0"/>
          <a:chOff x="0" y="0"/>
          <a:chExt cx="0" cy="0"/>
        </a:xfrm>
      </p:grpSpPr>
      <p:sp>
        <p:nvSpPr>
          <p:cNvPr id="632" name="Google Shape;632;p131"/>
          <p:cNvSpPr txBox="1"/>
          <p:nvPr>
            <p:ph idx="1" type="body"/>
          </p:nvPr>
        </p:nvSpPr>
        <p:spPr>
          <a:xfrm>
            <a:off x="216488" y="1090800"/>
            <a:ext cx="8748000" cy="34749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33" name="Google Shape;633;p131"/>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634" name="Google Shape;634;p131"/>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4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ext only" showMasterSp="0">
  <p:cSld name="Title Slide text only">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132"/>
          <p:cNvSpPr txBox="1"/>
          <p:nvPr>
            <p:ph type="ctrTitle"/>
          </p:nvPr>
        </p:nvSpPr>
        <p:spPr>
          <a:xfrm>
            <a:off x="215779" y="1203598"/>
            <a:ext cx="83094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7" name="Google Shape;637;p132"/>
          <p:cNvSpPr txBox="1"/>
          <p:nvPr>
            <p:ph idx="1" type="subTitle"/>
          </p:nvPr>
        </p:nvSpPr>
        <p:spPr>
          <a:xfrm>
            <a:off x="212931" y="2320746"/>
            <a:ext cx="8312100" cy="1115100"/>
          </a:xfrm>
          <a:prstGeom prst="rect">
            <a:avLst/>
          </a:prstGeom>
          <a:noFill/>
          <a:ln>
            <a:noFill/>
          </a:ln>
        </p:spPr>
        <p:txBody>
          <a:bodyPr anchorCtr="0" anchor="t" bIns="45700" lIns="91425" spcFirstLastPara="1" rIns="91425" wrap="square" tIns="45700"/>
          <a:lstStyle>
            <a:lvl1pPr lvl="0" rtl="0" algn="l">
              <a:spcBef>
                <a:spcPts val="560"/>
              </a:spcBef>
              <a:spcAft>
                <a:spcPts val="0"/>
              </a:spcAft>
              <a:buSzPts val="2800"/>
              <a:buNone/>
              <a:defRPr b="0" sz="2800">
                <a:solidFill>
                  <a:schemeClr val="lt1"/>
                </a:solidFill>
                <a:latin typeface="Verdana"/>
                <a:ea typeface="Verdana"/>
                <a:cs typeface="Verdana"/>
                <a:sym typeface="Verdana"/>
              </a:defRPr>
            </a:lvl1pPr>
            <a:lvl2pPr lvl="1" rtl="0" algn="ctr">
              <a:spcBef>
                <a:spcPts val="384"/>
              </a:spcBef>
              <a:spcAft>
                <a:spcPts val="0"/>
              </a:spcAft>
              <a:buSzPts val="1600"/>
              <a:buNone/>
              <a:defRPr>
                <a:solidFill>
                  <a:srgbClr val="888888"/>
                </a:solidFill>
              </a:defRPr>
            </a:lvl2pPr>
            <a:lvl3pPr lvl="2" rtl="0" algn="ctr">
              <a:spcBef>
                <a:spcPts val="320"/>
              </a:spcBef>
              <a:spcAft>
                <a:spcPts val="0"/>
              </a:spcAft>
              <a:buSzPts val="1600"/>
              <a:buNone/>
              <a:defRPr>
                <a:solidFill>
                  <a:srgbClr val="888888"/>
                </a:solidFill>
              </a:defRPr>
            </a:lvl3pPr>
            <a:lvl4pPr lvl="3" rtl="0" algn="ctr">
              <a:spcBef>
                <a:spcPts val="320"/>
              </a:spcBef>
              <a:spcAft>
                <a:spcPts val="0"/>
              </a:spcAft>
              <a:buSzPts val="1600"/>
              <a:buNone/>
              <a:defRPr>
                <a:solidFill>
                  <a:srgbClr val="888888"/>
                </a:solidFill>
              </a:defRPr>
            </a:lvl4pPr>
            <a:lvl5pPr lvl="4" rtl="0" algn="ctr">
              <a:spcBef>
                <a:spcPts val="320"/>
              </a:spcBef>
              <a:spcAft>
                <a:spcPts val="0"/>
              </a:spcAft>
              <a:buSzPts val="16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638" name="Google Shape;638;p132"/>
          <p:cNvSpPr txBox="1"/>
          <p:nvPr/>
        </p:nvSpPr>
        <p:spPr>
          <a:xfrm>
            <a:off x="217612" y="3723878"/>
            <a:ext cx="1107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1200">
                <a:solidFill>
                  <a:schemeClr val="lt1"/>
                </a:solidFill>
                <a:latin typeface="Verdana"/>
                <a:ea typeface="Verdana"/>
                <a:cs typeface="Verdana"/>
                <a:sym typeface="Verdana"/>
              </a:rPr>
              <a:t>25/09/2018</a:t>
            </a:r>
            <a:endParaRPr/>
          </a:p>
        </p:txBody>
      </p:sp>
      <p:sp>
        <p:nvSpPr>
          <p:cNvPr id="639" name="Google Shape;639;p132"/>
          <p:cNvSpPr txBox="1"/>
          <p:nvPr/>
        </p:nvSpPr>
        <p:spPr>
          <a:xfrm>
            <a:off x="4003575" y="4646845"/>
            <a:ext cx="11367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 sz="800">
                <a:solidFill>
                  <a:schemeClr val="lt1"/>
                </a:solidFill>
                <a:latin typeface="Verdana"/>
                <a:ea typeface="Verdana"/>
                <a:cs typeface="Verdana"/>
                <a:sym typeface="Verdana"/>
              </a:rPr>
              <a:t>© For internal use</a:t>
            </a:r>
            <a:endParaRPr b="0" sz="800">
              <a:solidFill>
                <a:schemeClr val="lt1"/>
              </a:solidFill>
              <a:latin typeface="Verdana"/>
              <a:ea typeface="Verdana"/>
              <a:cs typeface="Verdana"/>
              <a:sym typeface="Verdana"/>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 showMasterSp="0">
  <p:cSld name="Number slide #1">
    <p:bg>
      <p:bgPr>
        <a:solidFill>
          <a:srgbClr val="0066A1"/>
        </a:solidFill>
      </p:bgPr>
    </p:bg>
    <p:spTree>
      <p:nvGrpSpPr>
        <p:cNvPr id="640" name="Shape 640"/>
        <p:cNvGrpSpPr/>
        <p:nvPr/>
      </p:nvGrpSpPr>
      <p:grpSpPr>
        <a:xfrm>
          <a:off x="0" y="0"/>
          <a:ext cx="0" cy="0"/>
          <a:chOff x="0" y="0"/>
          <a:chExt cx="0" cy="0"/>
        </a:xfrm>
      </p:grpSpPr>
      <p:pic>
        <p:nvPicPr>
          <p:cNvPr id="641" name="Google Shape;641;p133"/>
          <p:cNvPicPr preferRelativeResize="0"/>
          <p:nvPr/>
        </p:nvPicPr>
        <p:blipFill rotWithShape="1">
          <a:blip r:embed="rId2">
            <a:alphaModFix/>
          </a:blip>
          <a:srcRect b="0" l="0" r="0" t="0"/>
          <a:stretch/>
        </p:blipFill>
        <p:spPr>
          <a:xfrm>
            <a:off x="1354" y="0"/>
            <a:ext cx="9141293" cy="5143501"/>
          </a:xfrm>
          <a:prstGeom prst="rect">
            <a:avLst/>
          </a:prstGeom>
          <a:noFill/>
          <a:ln>
            <a:noFill/>
          </a:ln>
        </p:spPr>
      </p:pic>
      <p:sp>
        <p:nvSpPr>
          <p:cNvPr id="642" name="Google Shape;642;p133"/>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2nd top line">
  <p:cSld name="Title and Content No 2nd top line">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134"/>
          <p:cNvSpPr txBox="1"/>
          <p:nvPr>
            <p:ph idx="1" type="body"/>
          </p:nvPr>
        </p:nvSpPr>
        <p:spPr>
          <a:xfrm>
            <a:off x="216488" y="843558"/>
            <a:ext cx="8748000" cy="37236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45" name="Google Shape;645;p134"/>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646" name="Google Shape;646;p134"/>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4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3" showMasterSp="0">
  <p:cSld name="Number slide #3">
    <p:bg>
      <p:bgPr>
        <a:solidFill>
          <a:srgbClr val="0066A1"/>
        </a:solidFill>
      </p:bgPr>
    </p:bg>
    <p:spTree>
      <p:nvGrpSpPr>
        <p:cNvPr id="647" name="Shape 647"/>
        <p:cNvGrpSpPr/>
        <p:nvPr/>
      </p:nvGrpSpPr>
      <p:grpSpPr>
        <a:xfrm>
          <a:off x="0" y="0"/>
          <a:ext cx="0" cy="0"/>
          <a:chOff x="0" y="0"/>
          <a:chExt cx="0" cy="0"/>
        </a:xfrm>
      </p:grpSpPr>
      <p:pic>
        <p:nvPicPr>
          <p:cNvPr id="648" name="Google Shape;648;p135"/>
          <p:cNvPicPr preferRelativeResize="0"/>
          <p:nvPr/>
        </p:nvPicPr>
        <p:blipFill rotWithShape="1">
          <a:blip r:embed="rId2">
            <a:alphaModFix/>
          </a:blip>
          <a:srcRect b="0" l="0" r="0" t="0"/>
          <a:stretch/>
        </p:blipFill>
        <p:spPr>
          <a:xfrm>
            <a:off x="-176" y="-19613"/>
            <a:ext cx="9141293" cy="5143501"/>
          </a:xfrm>
          <a:prstGeom prst="rect">
            <a:avLst/>
          </a:prstGeom>
          <a:noFill/>
          <a:ln>
            <a:noFill/>
          </a:ln>
        </p:spPr>
      </p:pic>
      <p:sp>
        <p:nvSpPr>
          <p:cNvPr id="649" name="Google Shape;649;p135"/>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4" showMasterSp="0">
  <p:cSld name="Number slide #4">
    <p:bg>
      <p:bgPr>
        <a:solidFill>
          <a:srgbClr val="0066A1"/>
        </a:solidFill>
      </p:bgPr>
    </p:bg>
    <p:spTree>
      <p:nvGrpSpPr>
        <p:cNvPr id="650" name="Shape 650"/>
        <p:cNvGrpSpPr/>
        <p:nvPr/>
      </p:nvGrpSpPr>
      <p:grpSpPr>
        <a:xfrm>
          <a:off x="0" y="0"/>
          <a:ext cx="0" cy="0"/>
          <a:chOff x="0" y="0"/>
          <a:chExt cx="0" cy="0"/>
        </a:xfrm>
      </p:grpSpPr>
      <p:pic>
        <p:nvPicPr>
          <p:cNvPr id="651" name="Google Shape;651;p136"/>
          <p:cNvPicPr preferRelativeResize="0"/>
          <p:nvPr/>
        </p:nvPicPr>
        <p:blipFill rotWithShape="1">
          <a:blip r:embed="rId2">
            <a:alphaModFix/>
          </a:blip>
          <a:srcRect b="0" l="0" r="0" t="0"/>
          <a:stretch/>
        </p:blipFill>
        <p:spPr>
          <a:xfrm>
            <a:off x="1354" y="-6056"/>
            <a:ext cx="9141293" cy="5143501"/>
          </a:xfrm>
          <a:prstGeom prst="rect">
            <a:avLst/>
          </a:prstGeom>
          <a:noFill/>
          <a:ln>
            <a:noFill/>
          </a:ln>
        </p:spPr>
      </p:pic>
      <p:sp>
        <p:nvSpPr>
          <p:cNvPr id="652" name="Google Shape;652;p136"/>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5" showMasterSp="0">
  <p:cSld name="Number slide #5">
    <p:bg>
      <p:bgPr>
        <a:solidFill>
          <a:srgbClr val="0066A1"/>
        </a:solidFill>
      </p:bgPr>
    </p:bg>
    <p:spTree>
      <p:nvGrpSpPr>
        <p:cNvPr id="653" name="Shape 653"/>
        <p:cNvGrpSpPr/>
        <p:nvPr/>
      </p:nvGrpSpPr>
      <p:grpSpPr>
        <a:xfrm>
          <a:off x="0" y="0"/>
          <a:ext cx="0" cy="0"/>
          <a:chOff x="0" y="0"/>
          <a:chExt cx="0" cy="0"/>
        </a:xfrm>
      </p:grpSpPr>
      <p:pic>
        <p:nvPicPr>
          <p:cNvPr id="654" name="Google Shape;654;p137"/>
          <p:cNvPicPr preferRelativeResize="0"/>
          <p:nvPr/>
        </p:nvPicPr>
        <p:blipFill rotWithShape="1">
          <a:blip r:embed="rId2">
            <a:alphaModFix/>
          </a:blip>
          <a:srcRect b="0" l="0" r="0" t="0"/>
          <a:stretch/>
        </p:blipFill>
        <p:spPr>
          <a:xfrm>
            <a:off x="1354" y="-18168"/>
            <a:ext cx="9141293" cy="5143501"/>
          </a:xfrm>
          <a:prstGeom prst="rect">
            <a:avLst/>
          </a:prstGeom>
          <a:noFill/>
          <a:ln>
            <a:noFill/>
          </a:ln>
        </p:spPr>
      </p:pic>
      <p:sp>
        <p:nvSpPr>
          <p:cNvPr id="655" name="Google Shape;655;p137"/>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92" name="Shape 92"/>
        <p:cNvGrpSpPr/>
        <p:nvPr/>
      </p:nvGrpSpPr>
      <p:grpSpPr>
        <a:xfrm>
          <a:off x="0" y="0"/>
          <a:ext cx="0" cy="0"/>
          <a:chOff x="0" y="0"/>
          <a:chExt cx="0" cy="0"/>
        </a:xfrm>
      </p:grpSpPr>
      <p:sp>
        <p:nvSpPr>
          <p:cNvPr id="93" name="Google Shape;93;p15"/>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 name="Google Shape;94;p15"/>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 name="Google Shape;95;p15"/>
          <p:cNvSpPr txBox="1"/>
          <p:nvPr>
            <p:ph type="ctrTitle"/>
          </p:nvPr>
        </p:nvSpPr>
        <p:spPr>
          <a:xfrm>
            <a:off x="822960" y="569214"/>
            <a:ext cx="7543800" cy="26745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15"/>
          <p:cNvSpPr txBox="1"/>
          <p:nvPr>
            <p:ph idx="1" type="subTitle"/>
          </p:nvPr>
        </p:nvSpPr>
        <p:spPr>
          <a:xfrm>
            <a:off x="825038" y="3341715"/>
            <a:ext cx="7543800" cy="857400"/>
          </a:xfrm>
          <a:prstGeom prst="rect">
            <a:avLst/>
          </a:prstGeom>
          <a:noFill/>
          <a:ln>
            <a:noFill/>
          </a:ln>
        </p:spPr>
        <p:txBody>
          <a:bodyPr anchorCtr="0" anchor="t" bIns="34275" lIns="68575" spcFirstLastPara="1" rIns="68575" wrap="square" tIns="34275"/>
          <a:lstStyle>
            <a:lvl1pPr lvl="0" rt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rtl="0" algn="ctr">
              <a:lnSpc>
                <a:spcPct val="90000"/>
              </a:lnSpc>
              <a:spcBef>
                <a:spcPts val="200"/>
              </a:spcBef>
              <a:spcAft>
                <a:spcPts val="0"/>
              </a:spcAft>
              <a:buSzPts val="1800"/>
              <a:buNone/>
              <a:defRPr sz="1800"/>
            </a:lvl2pPr>
            <a:lvl3pPr lvl="2" rtl="0" algn="ctr">
              <a:lnSpc>
                <a:spcPct val="90000"/>
              </a:lnSpc>
              <a:spcBef>
                <a:spcPts val="300"/>
              </a:spcBef>
              <a:spcAft>
                <a:spcPts val="0"/>
              </a:spcAft>
              <a:buSzPts val="1800"/>
              <a:buNone/>
              <a:defRPr sz="1800"/>
            </a:lvl3pPr>
            <a:lvl4pPr lvl="3" rtl="0" algn="ctr">
              <a:lnSpc>
                <a:spcPct val="90000"/>
              </a:lnSpc>
              <a:spcBef>
                <a:spcPts val="300"/>
              </a:spcBef>
              <a:spcAft>
                <a:spcPts val="0"/>
              </a:spcAft>
              <a:buSzPts val="1500"/>
              <a:buNone/>
              <a:defRPr sz="1500"/>
            </a:lvl4pPr>
            <a:lvl5pPr lvl="4" rtl="0" algn="ctr">
              <a:lnSpc>
                <a:spcPct val="90000"/>
              </a:lnSpc>
              <a:spcBef>
                <a:spcPts val="300"/>
              </a:spcBef>
              <a:spcAft>
                <a:spcPts val="0"/>
              </a:spcAft>
              <a:buSzPts val="1500"/>
              <a:buNone/>
              <a:defRPr sz="1500"/>
            </a:lvl5pPr>
            <a:lvl6pPr lvl="5" rtl="0" algn="ctr">
              <a:lnSpc>
                <a:spcPct val="90000"/>
              </a:lnSpc>
              <a:spcBef>
                <a:spcPts val="300"/>
              </a:spcBef>
              <a:spcAft>
                <a:spcPts val="0"/>
              </a:spcAft>
              <a:buSzPts val="1500"/>
              <a:buNone/>
              <a:defRPr sz="1500"/>
            </a:lvl6pPr>
            <a:lvl7pPr lvl="6" rtl="0" algn="ctr">
              <a:lnSpc>
                <a:spcPct val="90000"/>
              </a:lnSpc>
              <a:spcBef>
                <a:spcPts val="300"/>
              </a:spcBef>
              <a:spcAft>
                <a:spcPts val="0"/>
              </a:spcAft>
              <a:buSzPts val="1500"/>
              <a:buNone/>
              <a:defRPr sz="1500"/>
            </a:lvl7pPr>
            <a:lvl8pPr lvl="7" rtl="0" algn="ctr">
              <a:lnSpc>
                <a:spcPct val="90000"/>
              </a:lnSpc>
              <a:spcBef>
                <a:spcPts val="300"/>
              </a:spcBef>
              <a:spcAft>
                <a:spcPts val="0"/>
              </a:spcAft>
              <a:buSzPts val="1500"/>
              <a:buNone/>
              <a:defRPr sz="1500"/>
            </a:lvl8pPr>
            <a:lvl9pPr lvl="8" rtl="0" algn="ctr">
              <a:lnSpc>
                <a:spcPct val="90000"/>
              </a:lnSpc>
              <a:spcBef>
                <a:spcPts val="300"/>
              </a:spcBef>
              <a:spcAft>
                <a:spcPts val="300"/>
              </a:spcAft>
              <a:buSzPts val="1500"/>
              <a:buNone/>
              <a:defRPr sz="1500"/>
            </a:lvl9pPr>
          </a:lstStyle>
          <a:p/>
        </p:txBody>
      </p:sp>
      <p:sp>
        <p:nvSpPr>
          <p:cNvPr id="97" name="Google Shape;97;p15"/>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5"/>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00" name="Google Shape;100;p15"/>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6" showMasterSp="0">
  <p:cSld name="Number slide #6">
    <p:bg>
      <p:bgPr>
        <a:solidFill>
          <a:srgbClr val="0066A1"/>
        </a:solidFill>
      </p:bgPr>
    </p:bg>
    <p:spTree>
      <p:nvGrpSpPr>
        <p:cNvPr id="656" name="Shape 656"/>
        <p:cNvGrpSpPr/>
        <p:nvPr/>
      </p:nvGrpSpPr>
      <p:grpSpPr>
        <a:xfrm>
          <a:off x="0" y="0"/>
          <a:ext cx="0" cy="0"/>
          <a:chOff x="0" y="0"/>
          <a:chExt cx="0" cy="0"/>
        </a:xfrm>
      </p:grpSpPr>
      <p:pic>
        <p:nvPicPr>
          <p:cNvPr id="657" name="Google Shape;657;p138"/>
          <p:cNvPicPr preferRelativeResize="0"/>
          <p:nvPr/>
        </p:nvPicPr>
        <p:blipFill rotWithShape="1">
          <a:blip r:embed="rId2">
            <a:alphaModFix/>
          </a:blip>
          <a:srcRect b="0" l="0" r="0" t="0"/>
          <a:stretch/>
        </p:blipFill>
        <p:spPr>
          <a:xfrm>
            <a:off x="1354" y="-30280"/>
            <a:ext cx="9141293" cy="5143501"/>
          </a:xfrm>
          <a:prstGeom prst="rect">
            <a:avLst/>
          </a:prstGeom>
          <a:noFill/>
          <a:ln>
            <a:noFill/>
          </a:ln>
        </p:spPr>
      </p:pic>
      <p:sp>
        <p:nvSpPr>
          <p:cNvPr id="658" name="Google Shape;658;p138"/>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7" showMasterSp="0">
  <p:cSld name="Number slide #7">
    <p:bg>
      <p:bgPr>
        <a:solidFill>
          <a:srgbClr val="0066A1"/>
        </a:solidFill>
      </p:bgPr>
    </p:bg>
    <p:spTree>
      <p:nvGrpSpPr>
        <p:cNvPr id="659" name="Shape 659"/>
        <p:cNvGrpSpPr/>
        <p:nvPr/>
      </p:nvGrpSpPr>
      <p:grpSpPr>
        <a:xfrm>
          <a:off x="0" y="0"/>
          <a:ext cx="0" cy="0"/>
          <a:chOff x="0" y="0"/>
          <a:chExt cx="0" cy="0"/>
        </a:xfrm>
      </p:grpSpPr>
      <p:pic>
        <p:nvPicPr>
          <p:cNvPr id="660" name="Google Shape;660;p139"/>
          <p:cNvPicPr preferRelativeResize="0"/>
          <p:nvPr/>
        </p:nvPicPr>
        <p:blipFill rotWithShape="1">
          <a:blip r:embed="rId2">
            <a:alphaModFix/>
          </a:blip>
          <a:srcRect b="0" l="0" r="0" t="0"/>
          <a:stretch/>
        </p:blipFill>
        <p:spPr>
          <a:xfrm>
            <a:off x="1354" y="-18168"/>
            <a:ext cx="9141293" cy="5143501"/>
          </a:xfrm>
          <a:prstGeom prst="rect">
            <a:avLst/>
          </a:prstGeom>
          <a:noFill/>
          <a:ln>
            <a:noFill/>
          </a:ln>
        </p:spPr>
      </p:pic>
      <p:sp>
        <p:nvSpPr>
          <p:cNvPr id="661" name="Google Shape;661;p139"/>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8" showMasterSp="0">
  <p:cSld name="Number slide #8">
    <p:bg>
      <p:bgPr>
        <a:solidFill>
          <a:srgbClr val="0066A1"/>
        </a:solidFill>
      </p:bgPr>
    </p:bg>
    <p:spTree>
      <p:nvGrpSpPr>
        <p:cNvPr id="662" name="Shape 662"/>
        <p:cNvGrpSpPr/>
        <p:nvPr/>
      </p:nvGrpSpPr>
      <p:grpSpPr>
        <a:xfrm>
          <a:off x="0" y="0"/>
          <a:ext cx="0" cy="0"/>
          <a:chOff x="0" y="0"/>
          <a:chExt cx="0" cy="0"/>
        </a:xfrm>
      </p:grpSpPr>
      <p:pic>
        <p:nvPicPr>
          <p:cNvPr id="663" name="Google Shape;663;p140"/>
          <p:cNvPicPr preferRelativeResize="0"/>
          <p:nvPr/>
        </p:nvPicPr>
        <p:blipFill rotWithShape="1">
          <a:blip r:embed="rId2">
            <a:alphaModFix/>
          </a:blip>
          <a:srcRect b="0" l="0" r="0" t="0"/>
          <a:stretch/>
        </p:blipFill>
        <p:spPr>
          <a:xfrm>
            <a:off x="1354" y="-30280"/>
            <a:ext cx="9141293" cy="5143501"/>
          </a:xfrm>
          <a:prstGeom prst="rect">
            <a:avLst/>
          </a:prstGeom>
          <a:noFill/>
          <a:ln>
            <a:noFill/>
          </a:ln>
        </p:spPr>
      </p:pic>
      <p:sp>
        <p:nvSpPr>
          <p:cNvPr id="664" name="Google Shape;664;p140"/>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9" showMasterSp="0">
  <p:cSld name="Number slide #9">
    <p:bg>
      <p:bgPr>
        <a:solidFill>
          <a:srgbClr val="0066A1"/>
        </a:solidFill>
      </p:bgPr>
    </p:bg>
    <p:spTree>
      <p:nvGrpSpPr>
        <p:cNvPr id="665" name="Shape 665"/>
        <p:cNvGrpSpPr/>
        <p:nvPr/>
      </p:nvGrpSpPr>
      <p:grpSpPr>
        <a:xfrm>
          <a:off x="0" y="0"/>
          <a:ext cx="0" cy="0"/>
          <a:chOff x="0" y="0"/>
          <a:chExt cx="0" cy="0"/>
        </a:xfrm>
      </p:grpSpPr>
      <p:pic>
        <p:nvPicPr>
          <p:cNvPr id="666" name="Google Shape;666;p141"/>
          <p:cNvPicPr preferRelativeResize="0"/>
          <p:nvPr/>
        </p:nvPicPr>
        <p:blipFill rotWithShape="1">
          <a:blip r:embed="rId2">
            <a:alphaModFix/>
          </a:blip>
          <a:srcRect b="0" l="0" r="0" t="0"/>
          <a:stretch/>
        </p:blipFill>
        <p:spPr>
          <a:xfrm>
            <a:off x="1354" y="-13648"/>
            <a:ext cx="9141293" cy="5143501"/>
          </a:xfrm>
          <a:prstGeom prst="rect">
            <a:avLst/>
          </a:prstGeom>
          <a:noFill/>
          <a:ln>
            <a:noFill/>
          </a:ln>
        </p:spPr>
      </p:pic>
      <p:sp>
        <p:nvSpPr>
          <p:cNvPr id="667" name="Google Shape;667;p141"/>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0" showMasterSp="0">
  <p:cSld name="Number slide #10">
    <p:bg>
      <p:bgPr>
        <a:solidFill>
          <a:srgbClr val="0066A1"/>
        </a:solidFill>
      </p:bgPr>
    </p:bg>
    <p:spTree>
      <p:nvGrpSpPr>
        <p:cNvPr id="668" name="Shape 668"/>
        <p:cNvGrpSpPr/>
        <p:nvPr/>
      </p:nvGrpSpPr>
      <p:grpSpPr>
        <a:xfrm>
          <a:off x="0" y="0"/>
          <a:ext cx="0" cy="0"/>
          <a:chOff x="0" y="0"/>
          <a:chExt cx="0" cy="0"/>
        </a:xfrm>
      </p:grpSpPr>
      <p:pic>
        <p:nvPicPr>
          <p:cNvPr id="669" name="Google Shape;669;p142"/>
          <p:cNvPicPr preferRelativeResize="0"/>
          <p:nvPr/>
        </p:nvPicPr>
        <p:blipFill rotWithShape="1">
          <a:blip r:embed="rId2">
            <a:alphaModFix/>
          </a:blip>
          <a:srcRect b="0" l="0" r="0" t="0"/>
          <a:stretch/>
        </p:blipFill>
        <p:spPr>
          <a:xfrm>
            <a:off x="1354" y="-13648"/>
            <a:ext cx="9141293" cy="5143501"/>
          </a:xfrm>
          <a:prstGeom prst="rect">
            <a:avLst/>
          </a:prstGeom>
          <a:noFill/>
          <a:ln>
            <a:noFill/>
          </a:ln>
        </p:spPr>
      </p:pic>
      <p:sp>
        <p:nvSpPr>
          <p:cNvPr id="670" name="Google Shape;670;p142"/>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1" showMasterSp="0">
  <p:cSld name="Number slide #11">
    <p:bg>
      <p:bgPr>
        <a:solidFill>
          <a:srgbClr val="0066A1"/>
        </a:solidFill>
      </p:bgPr>
    </p:bg>
    <p:spTree>
      <p:nvGrpSpPr>
        <p:cNvPr id="671" name="Shape 671"/>
        <p:cNvGrpSpPr/>
        <p:nvPr/>
      </p:nvGrpSpPr>
      <p:grpSpPr>
        <a:xfrm>
          <a:off x="0" y="0"/>
          <a:ext cx="0" cy="0"/>
          <a:chOff x="0" y="0"/>
          <a:chExt cx="0" cy="0"/>
        </a:xfrm>
      </p:grpSpPr>
      <p:pic>
        <p:nvPicPr>
          <p:cNvPr id="672" name="Google Shape;672;p143"/>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73" name="Google Shape;673;p143"/>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2" showMasterSp="0">
  <p:cSld name="Number slide #12">
    <p:bg>
      <p:bgPr>
        <a:solidFill>
          <a:srgbClr val="0066A1"/>
        </a:solidFill>
      </p:bgPr>
    </p:bg>
    <p:spTree>
      <p:nvGrpSpPr>
        <p:cNvPr id="674" name="Shape 674"/>
        <p:cNvGrpSpPr/>
        <p:nvPr/>
      </p:nvGrpSpPr>
      <p:grpSpPr>
        <a:xfrm>
          <a:off x="0" y="0"/>
          <a:ext cx="0" cy="0"/>
          <a:chOff x="0" y="0"/>
          <a:chExt cx="0" cy="0"/>
        </a:xfrm>
      </p:grpSpPr>
      <p:pic>
        <p:nvPicPr>
          <p:cNvPr id="675" name="Google Shape;675;p144"/>
          <p:cNvPicPr preferRelativeResize="0"/>
          <p:nvPr/>
        </p:nvPicPr>
        <p:blipFill rotWithShape="1">
          <a:blip r:embed="rId2">
            <a:alphaModFix/>
          </a:blip>
          <a:srcRect b="0" l="0" r="0" t="0"/>
          <a:stretch/>
        </p:blipFill>
        <p:spPr>
          <a:xfrm>
            <a:off x="1354" y="-20472"/>
            <a:ext cx="9141293" cy="5143501"/>
          </a:xfrm>
          <a:prstGeom prst="rect">
            <a:avLst/>
          </a:prstGeom>
          <a:noFill/>
          <a:ln>
            <a:noFill/>
          </a:ln>
        </p:spPr>
      </p:pic>
      <p:sp>
        <p:nvSpPr>
          <p:cNvPr id="676" name="Google Shape;676;p144"/>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3" showMasterSp="0">
  <p:cSld name="Number slide #13">
    <p:bg>
      <p:bgPr>
        <a:solidFill>
          <a:srgbClr val="0066A1"/>
        </a:solidFill>
      </p:bgPr>
    </p:bg>
    <p:spTree>
      <p:nvGrpSpPr>
        <p:cNvPr id="677" name="Shape 677"/>
        <p:cNvGrpSpPr/>
        <p:nvPr/>
      </p:nvGrpSpPr>
      <p:grpSpPr>
        <a:xfrm>
          <a:off x="0" y="0"/>
          <a:ext cx="0" cy="0"/>
          <a:chOff x="0" y="0"/>
          <a:chExt cx="0" cy="0"/>
        </a:xfrm>
      </p:grpSpPr>
      <p:pic>
        <p:nvPicPr>
          <p:cNvPr id="678" name="Google Shape;678;p145"/>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79" name="Google Shape;679;p145"/>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4" showMasterSp="0">
  <p:cSld name="Number slide #14">
    <p:bg>
      <p:bgPr>
        <a:solidFill>
          <a:srgbClr val="0066A1"/>
        </a:solidFill>
      </p:bgPr>
    </p:bg>
    <p:spTree>
      <p:nvGrpSpPr>
        <p:cNvPr id="680" name="Shape 680"/>
        <p:cNvGrpSpPr/>
        <p:nvPr/>
      </p:nvGrpSpPr>
      <p:grpSpPr>
        <a:xfrm>
          <a:off x="0" y="0"/>
          <a:ext cx="0" cy="0"/>
          <a:chOff x="0" y="0"/>
          <a:chExt cx="0" cy="0"/>
        </a:xfrm>
      </p:grpSpPr>
      <p:pic>
        <p:nvPicPr>
          <p:cNvPr id="681" name="Google Shape;681;p146"/>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82" name="Google Shape;682;p146"/>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5" showMasterSp="0">
  <p:cSld name="Number slide #15">
    <p:bg>
      <p:bgPr>
        <a:solidFill>
          <a:srgbClr val="0066A1"/>
        </a:solidFill>
      </p:bgPr>
    </p:bg>
    <p:spTree>
      <p:nvGrpSpPr>
        <p:cNvPr id="683" name="Shape 683"/>
        <p:cNvGrpSpPr/>
        <p:nvPr/>
      </p:nvGrpSpPr>
      <p:grpSpPr>
        <a:xfrm>
          <a:off x="0" y="0"/>
          <a:ext cx="0" cy="0"/>
          <a:chOff x="0" y="0"/>
          <a:chExt cx="0" cy="0"/>
        </a:xfrm>
      </p:grpSpPr>
      <p:pic>
        <p:nvPicPr>
          <p:cNvPr id="684" name="Google Shape;684;p147"/>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85" name="Google Shape;685;p147"/>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1" name="Shape 101"/>
        <p:cNvGrpSpPr/>
        <p:nvPr/>
      </p:nvGrpSpPr>
      <p:grpSpPr>
        <a:xfrm>
          <a:off x="0" y="0"/>
          <a:ext cx="0" cy="0"/>
          <a:chOff x="0" y="0"/>
          <a:chExt cx="0" cy="0"/>
        </a:xfrm>
      </p:grpSpPr>
      <p:sp>
        <p:nvSpPr>
          <p:cNvPr id="102" name="Google Shape;102;p16"/>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3600"/>
              <a:buFont typeface="Calibri"/>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6"/>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04" name="Google Shape;104;p16"/>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6"/>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6" showMasterSp="0">
  <p:cSld name="Number slide #16">
    <p:bg>
      <p:bgPr>
        <a:solidFill>
          <a:srgbClr val="0066A1"/>
        </a:solidFill>
      </p:bgPr>
    </p:bg>
    <p:spTree>
      <p:nvGrpSpPr>
        <p:cNvPr id="686" name="Shape 686"/>
        <p:cNvGrpSpPr/>
        <p:nvPr/>
      </p:nvGrpSpPr>
      <p:grpSpPr>
        <a:xfrm>
          <a:off x="0" y="0"/>
          <a:ext cx="0" cy="0"/>
          <a:chOff x="0" y="0"/>
          <a:chExt cx="0" cy="0"/>
        </a:xfrm>
      </p:grpSpPr>
      <p:pic>
        <p:nvPicPr>
          <p:cNvPr id="687" name="Google Shape;687;p148"/>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88" name="Google Shape;688;p148"/>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7" showMasterSp="0">
  <p:cSld name="Number slide #17">
    <p:bg>
      <p:bgPr>
        <a:solidFill>
          <a:srgbClr val="0066A1"/>
        </a:solidFill>
      </p:bgPr>
    </p:bg>
    <p:spTree>
      <p:nvGrpSpPr>
        <p:cNvPr id="689" name="Shape 689"/>
        <p:cNvGrpSpPr/>
        <p:nvPr/>
      </p:nvGrpSpPr>
      <p:grpSpPr>
        <a:xfrm>
          <a:off x="0" y="0"/>
          <a:ext cx="0" cy="0"/>
          <a:chOff x="0" y="0"/>
          <a:chExt cx="0" cy="0"/>
        </a:xfrm>
      </p:grpSpPr>
      <p:pic>
        <p:nvPicPr>
          <p:cNvPr id="690" name="Google Shape;690;p149"/>
          <p:cNvPicPr preferRelativeResize="0"/>
          <p:nvPr/>
        </p:nvPicPr>
        <p:blipFill rotWithShape="1">
          <a:blip r:embed="rId2">
            <a:alphaModFix/>
          </a:blip>
          <a:srcRect b="0" l="0" r="0" t="0"/>
          <a:stretch/>
        </p:blipFill>
        <p:spPr>
          <a:xfrm>
            <a:off x="1354" y="-27296"/>
            <a:ext cx="9141293" cy="5143501"/>
          </a:xfrm>
          <a:prstGeom prst="rect">
            <a:avLst/>
          </a:prstGeom>
          <a:noFill/>
          <a:ln>
            <a:noFill/>
          </a:ln>
        </p:spPr>
      </p:pic>
      <p:sp>
        <p:nvSpPr>
          <p:cNvPr id="691" name="Google Shape;691;p149"/>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8" showMasterSp="0">
  <p:cSld name="Number slide #18">
    <p:bg>
      <p:bgPr>
        <a:solidFill>
          <a:srgbClr val="0066A1"/>
        </a:solidFill>
      </p:bgPr>
    </p:bg>
    <p:spTree>
      <p:nvGrpSpPr>
        <p:cNvPr id="692" name="Shape 692"/>
        <p:cNvGrpSpPr/>
        <p:nvPr/>
      </p:nvGrpSpPr>
      <p:grpSpPr>
        <a:xfrm>
          <a:off x="0" y="0"/>
          <a:ext cx="0" cy="0"/>
          <a:chOff x="0" y="0"/>
          <a:chExt cx="0" cy="0"/>
        </a:xfrm>
      </p:grpSpPr>
      <p:pic>
        <p:nvPicPr>
          <p:cNvPr id="693" name="Google Shape;693;p150"/>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94" name="Google Shape;694;p150"/>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9" showMasterSp="0">
  <p:cSld name="Number slide #19">
    <p:bg>
      <p:bgPr>
        <a:solidFill>
          <a:srgbClr val="0066A1"/>
        </a:solidFill>
      </p:bgPr>
    </p:bg>
    <p:spTree>
      <p:nvGrpSpPr>
        <p:cNvPr id="695" name="Shape 695"/>
        <p:cNvGrpSpPr/>
        <p:nvPr/>
      </p:nvGrpSpPr>
      <p:grpSpPr>
        <a:xfrm>
          <a:off x="0" y="0"/>
          <a:ext cx="0" cy="0"/>
          <a:chOff x="0" y="0"/>
          <a:chExt cx="0" cy="0"/>
        </a:xfrm>
      </p:grpSpPr>
      <p:pic>
        <p:nvPicPr>
          <p:cNvPr id="696" name="Google Shape;696;p151"/>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697" name="Google Shape;697;p151"/>
          <p:cNvSpPr txBox="1"/>
          <p:nvPr>
            <p:ph type="title"/>
          </p:nvPr>
        </p:nvSpPr>
        <p:spPr>
          <a:xfrm>
            <a:off x="4067944" y="1995686"/>
            <a:ext cx="4968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0" showMasterSp="0">
  <p:cSld name="Number slide #20">
    <p:bg>
      <p:bgPr>
        <a:solidFill>
          <a:srgbClr val="0066A1"/>
        </a:solidFill>
      </p:bgPr>
    </p:bg>
    <p:spTree>
      <p:nvGrpSpPr>
        <p:cNvPr id="698" name="Shape 698"/>
        <p:cNvGrpSpPr/>
        <p:nvPr/>
      </p:nvGrpSpPr>
      <p:grpSpPr>
        <a:xfrm>
          <a:off x="0" y="0"/>
          <a:ext cx="0" cy="0"/>
          <a:chOff x="0" y="0"/>
          <a:chExt cx="0" cy="0"/>
        </a:xfrm>
      </p:grpSpPr>
      <p:pic>
        <p:nvPicPr>
          <p:cNvPr id="699" name="Google Shape;699;p152"/>
          <p:cNvPicPr preferRelativeResize="0"/>
          <p:nvPr/>
        </p:nvPicPr>
        <p:blipFill rotWithShape="1">
          <a:blip r:embed="rId2">
            <a:alphaModFix/>
          </a:blip>
          <a:srcRect b="0" l="0" r="0" t="0"/>
          <a:stretch/>
        </p:blipFill>
        <p:spPr>
          <a:xfrm>
            <a:off x="1354" y="-34120"/>
            <a:ext cx="9141293" cy="5143501"/>
          </a:xfrm>
          <a:prstGeom prst="rect">
            <a:avLst/>
          </a:prstGeom>
          <a:noFill/>
          <a:ln>
            <a:noFill/>
          </a:ln>
        </p:spPr>
      </p:pic>
      <p:sp>
        <p:nvSpPr>
          <p:cNvPr id="700" name="Google Shape;700;p152"/>
          <p:cNvSpPr txBox="1"/>
          <p:nvPr>
            <p:ph type="title"/>
          </p:nvPr>
        </p:nvSpPr>
        <p:spPr>
          <a:xfrm>
            <a:off x="4355976" y="1995686"/>
            <a:ext cx="4680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blipFill>
          <a:blip r:embed="rId2">
            <a:alphaModFix/>
          </a:blip>
          <a:stretch>
            <a:fillRect/>
          </a:stretch>
        </a:blipFill>
      </p:bgPr>
    </p:bg>
    <p:spTree>
      <p:nvGrpSpPr>
        <p:cNvPr id="701" name="Shape 701"/>
        <p:cNvGrpSpPr/>
        <p:nvPr/>
      </p:nvGrpSpPr>
      <p:grpSpPr>
        <a:xfrm>
          <a:off x="0" y="0"/>
          <a:ext cx="0" cy="0"/>
          <a:chOff x="0" y="0"/>
          <a:chExt cx="0" cy="0"/>
        </a:xfrm>
      </p:grpSpPr>
      <p:sp>
        <p:nvSpPr>
          <p:cNvPr id="702" name="Google Shape;702;p153"/>
          <p:cNvSpPr txBox="1"/>
          <p:nvPr>
            <p:ph type="ctrTitle"/>
          </p:nvPr>
        </p:nvSpPr>
        <p:spPr>
          <a:xfrm>
            <a:off x="215779" y="1203598"/>
            <a:ext cx="49500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3" name="Google Shape;703;p153"/>
          <p:cNvSpPr txBox="1"/>
          <p:nvPr/>
        </p:nvSpPr>
        <p:spPr>
          <a:xfrm>
            <a:off x="234016" y="4240618"/>
            <a:ext cx="4914000" cy="635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 sz="700">
                <a:solidFill>
                  <a:schemeClr val="lt1"/>
                </a:solidFill>
                <a:latin typeface="Verdana"/>
                <a:ea typeface="Verdana"/>
                <a:cs typeface="Verdana"/>
                <a:sym typeface="Verdana"/>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sz="700">
              <a:solidFill>
                <a:schemeClr val="lt1"/>
              </a:solidFill>
              <a:latin typeface="Verdana"/>
              <a:ea typeface="Verdana"/>
              <a:cs typeface="Verdana"/>
              <a:sym typeface="Verdana"/>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Basic">
  <p:cSld name="1_Title and Content Basic">
    <p:bg>
      <p:bgPr>
        <a:blipFill>
          <a:blip r:embed="rId2">
            <a:alphaModFix/>
          </a:blip>
          <a:stretch>
            <a:fillRect/>
          </a:stretch>
        </a:blipFill>
      </p:bgPr>
    </p:bg>
    <p:spTree>
      <p:nvGrpSpPr>
        <p:cNvPr id="710" name="Shape 710"/>
        <p:cNvGrpSpPr/>
        <p:nvPr/>
      </p:nvGrpSpPr>
      <p:grpSpPr>
        <a:xfrm>
          <a:off x="0" y="0"/>
          <a:ext cx="0" cy="0"/>
          <a:chOff x="0" y="0"/>
          <a:chExt cx="0" cy="0"/>
        </a:xfrm>
      </p:grpSpPr>
      <p:sp>
        <p:nvSpPr>
          <p:cNvPr id="711" name="Google Shape;711;p155"/>
          <p:cNvSpPr txBox="1"/>
          <p:nvPr>
            <p:ph idx="1" type="body"/>
          </p:nvPr>
        </p:nvSpPr>
        <p:spPr>
          <a:xfrm>
            <a:off x="216488" y="1090800"/>
            <a:ext cx="8748000" cy="34749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2" name="Google Shape;712;p155"/>
          <p:cNvSpPr txBox="1"/>
          <p:nvPr>
            <p:ph type="title"/>
          </p:nvPr>
        </p:nvSpPr>
        <p:spPr>
          <a:xfrm>
            <a:off x="216489" y="123478"/>
            <a:ext cx="7185600" cy="7200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13" name="Google Shape;713;p155"/>
          <p:cNvPicPr preferRelativeResize="0"/>
          <p:nvPr/>
        </p:nvPicPr>
        <p:blipFill rotWithShape="1">
          <a:blip r:embed="rId3">
            <a:alphaModFix/>
          </a:blip>
          <a:srcRect b="0" l="0" r="0" t="0"/>
          <a:stretch/>
        </p:blipFill>
        <p:spPr>
          <a:xfrm>
            <a:off x="310896" y="4812942"/>
            <a:ext cx="2752344" cy="142284"/>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14" name="Shape 714"/>
        <p:cNvGrpSpPr/>
        <p:nvPr/>
      </p:nvGrpSpPr>
      <p:grpSpPr>
        <a:xfrm>
          <a:off x="0" y="0"/>
          <a:ext cx="0" cy="0"/>
          <a:chOff x="0" y="0"/>
          <a:chExt cx="0" cy="0"/>
        </a:xfrm>
      </p:grpSpPr>
      <p:sp>
        <p:nvSpPr>
          <p:cNvPr id="715" name="Google Shape;715;p15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6" name="Google Shape;716;p156"/>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717" name="Google Shape;717;p1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8" name="Google Shape;718;p1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9" name="Google Shape;719;p1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0" name="Shape 720"/>
        <p:cNvGrpSpPr/>
        <p:nvPr/>
      </p:nvGrpSpPr>
      <p:grpSpPr>
        <a:xfrm>
          <a:off x="0" y="0"/>
          <a:ext cx="0" cy="0"/>
          <a:chOff x="0" y="0"/>
          <a:chExt cx="0" cy="0"/>
        </a:xfrm>
      </p:grpSpPr>
      <p:sp>
        <p:nvSpPr>
          <p:cNvPr id="721" name="Google Shape;721;p15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2" name="Google Shape;722;p15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3" name="Google Shape;723;p1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4" name="Google Shape;724;p1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5" name="Google Shape;725;p1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6" name="Shape 726"/>
        <p:cNvGrpSpPr/>
        <p:nvPr/>
      </p:nvGrpSpPr>
      <p:grpSpPr>
        <a:xfrm>
          <a:off x="0" y="0"/>
          <a:ext cx="0" cy="0"/>
          <a:chOff x="0" y="0"/>
          <a:chExt cx="0" cy="0"/>
        </a:xfrm>
      </p:grpSpPr>
      <p:sp>
        <p:nvSpPr>
          <p:cNvPr id="727" name="Google Shape;727;p15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8" name="Google Shape;728;p15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729" name="Google Shape;729;p1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0" name="Google Shape;730;p1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1" name="Google Shape;731;p1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107" name="Shape 107"/>
        <p:cNvGrpSpPr/>
        <p:nvPr/>
      </p:nvGrpSpPr>
      <p:grpSpPr>
        <a:xfrm>
          <a:off x="0" y="0"/>
          <a:ext cx="0" cy="0"/>
          <a:chOff x="0" y="0"/>
          <a:chExt cx="0" cy="0"/>
        </a:xfrm>
      </p:grpSpPr>
      <p:sp>
        <p:nvSpPr>
          <p:cNvPr id="108" name="Google Shape;108;p17"/>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 name="Google Shape;109;p17"/>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 name="Google Shape;110;p17"/>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262626"/>
              </a:buClr>
              <a:buSzPts val="6000"/>
              <a:buFont typeface="Calibri"/>
              <a:buNone/>
              <a:defRPr b="0" sz="6000">
                <a:solidFill>
                  <a:srgbClr val="26262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17"/>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rtl="0" algn="l">
              <a:lnSpc>
                <a:spcPct val="90000"/>
              </a:lnSpc>
              <a:spcBef>
                <a:spcPts val="200"/>
              </a:spcBef>
              <a:spcAft>
                <a:spcPts val="0"/>
              </a:spcAft>
              <a:buSzPts val="1400"/>
              <a:buNone/>
              <a:defRPr sz="1400">
                <a:solidFill>
                  <a:srgbClr val="888888"/>
                </a:solidFill>
              </a:defRPr>
            </a:lvl2pPr>
            <a:lvl3pPr indent="-228600" lvl="2" marL="1371600" rtl="0" algn="l">
              <a:lnSpc>
                <a:spcPct val="90000"/>
              </a:lnSpc>
              <a:spcBef>
                <a:spcPts val="300"/>
              </a:spcBef>
              <a:spcAft>
                <a:spcPts val="0"/>
              </a:spcAft>
              <a:buSzPts val="1200"/>
              <a:buNone/>
              <a:defRPr sz="1200">
                <a:solidFill>
                  <a:srgbClr val="888888"/>
                </a:solidFill>
              </a:defRPr>
            </a:lvl3pPr>
            <a:lvl4pPr indent="-228600" lvl="3" marL="1828800" rtl="0" algn="l">
              <a:lnSpc>
                <a:spcPct val="90000"/>
              </a:lnSpc>
              <a:spcBef>
                <a:spcPts val="300"/>
              </a:spcBef>
              <a:spcAft>
                <a:spcPts val="0"/>
              </a:spcAft>
              <a:buSzPts val="1100"/>
              <a:buNone/>
              <a:defRPr sz="1100">
                <a:solidFill>
                  <a:srgbClr val="888888"/>
                </a:solidFill>
              </a:defRPr>
            </a:lvl4pPr>
            <a:lvl5pPr indent="-228600" lvl="4" marL="2286000" rtl="0" algn="l">
              <a:lnSpc>
                <a:spcPct val="90000"/>
              </a:lnSpc>
              <a:spcBef>
                <a:spcPts val="300"/>
              </a:spcBef>
              <a:spcAft>
                <a:spcPts val="0"/>
              </a:spcAft>
              <a:buSzPts val="1100"/>
              <a:buNone/>
              <a:defRPr sz="1100">
                <a:solidFill>
                  <a:srgbClr val="888888"/>
                </a:solidFill>
              </a:defRPr>
            </a:lvl5pPr>
            <a:lvl6pPr indent="-228600" lvl="5" marL="2743200" rtl="0" algn="l">
              <a:lnSpc>
                <a:spcPct val="90000"/>
              </a:lnSpc>
              <a:spcBef>
                <a:spcPts val="300"/>
              </a:spcBef>
              <a:spcAft>
                <a:spcPts val="0"/>
              </a:spcAft>
              <a:buSzPts val="1100"/>
              <a:buNone/>
              <a:defRPr sz="1100">
                <a:solidFill>
                  <a:srgbClr val="888888"/>
                </a:solidFill>
              </a:defRPr>
            </a:lvl6pPr>
            <a:lvl7pPr indent="-228600" lvl="6" marL="3200400" rtl="0" algn="l">
              <a:lnSpc>
                <a:spcPct val="90000"/>
              </a:lnSpc>
              <a:spcBef>
                <a:spcPts val="300"/>
              </a:spcBef>
              <a:spcAft>
                <a:spcPts val="0"/>
              </a:spcAft>
              <a:buSzPts val="1100"/>
              <a:buNone/>
              <a:defRPr sz="1100">
                <a:solidFill>
                  <a:srgbClr val="888888"/>
                </a:solidFill>
              </a:defRPr>
            </a:lvl7pPr>
            <a:lvl8pPr indent="-228600" lvl="7" marL="3657600" rtl="0" algn="l">
              <a:lnSpc>
                <a:spcPct val="90000"/>
              </a:lnSpc>
              <a:spcBef>
                <a:spcPts val="300"/>
              </a:spcBef>
              <a:spcAft>
                <a:spcPts val="0"/>
              </a:spcAft>
              <a:buSzPts val="1100"/>
              <a:buNone/>
              <a:defRPr sz="1100">
                <a:solidFill>
                  <a:srgbClr val="888888"/>
                </a:solidFill>
              </a:defRPr>
            </a:lvl8pPr>
            <a:lvl9pPr indent="-228600" lvl="8" marL="4114800" rtl="0" algn="l">
              <a:lnSpc>
                <a:spcPct val="90000"/>
              </a:lnSpc>
              <a:spcBef>
                <a:spcPts val="300"/>
              </a:spcBef>
              <a:spcAft>
                <a:spcPts val="300"/>
              </a:spcAft>
              <a:buSzPts val="1100"/>
              <a:buNone/>
              <a:defRPr sz="1100">
                <a:solidFill>
                  <a:srgbClr val="888888"/>
                </a:solidFill>
              </a:defRPr>
            </a:lvl9pPr>
          </a:lstStyle>
          <a:p/>
        </p:txBody>
      </p:sp>
      <p:sp>
        <p:nvSpPr>
          <p:cNvPr id="112" name="Google Shape;112;p17"/>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1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17"/>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15" name="Google Shape;115;p17"/>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32" name="Shape 732"/>
        <p:cNvGrpSpPr/>
        <p:nvPr/>
      </p:nvGrpSpPr>
      <p:grpSpPr>
        <a:xfrm>
          <a:off x="0" y="0"/>
          <a:ext cx="0" cy="0"/>
          <a:chOff x="0" y="0"/>
          <a:chExt cx="0" cy="0"/>
        </a:xfrm>
      </p:grpSpPr>
      <p:sp>
        <p:nvSpPr>
          <p:cNvPr id="733" name="Google Shape;733;p15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4" name="Google Shape;734;p15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5" name="Google Shape;735;p15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6" name="Google Shape;736;p1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7" name="Google Shape;737;p1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8" name="Google Shape;738;p1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39" name="Shape 739"/>
        <p:cNvGrpSpPr/>
        <p:nvPr/>
      </p:nvGrpSpPr>
      <p:grpSpPr>
        <a:xfrm>
          <a:off x="0" y="0"/>
          <a:ext cx="0" cy="0"/>
          <a:chOff x="0" y="0"/>
          <a:chExt cx="0" cy="0"/>
        </a:xfrm>
      </p:grpSpPr>
      <p:sp>
        <p:nvSpPr>
          <p:cNvPr id="740" name="Google Shape;740;p16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1" name="Google Shape;741;p16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742" name="Google Shape;742;p16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3" name="Google Shape;743;p16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744" name="Google Shape;744;p16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5" name="Google Shape;745;p1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6" name="Google Shape;746;p1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7" name="Google Shape;747;p1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8" name="Shape 748"/>
        <p:cNvGrpSpPr/>
        <p:nvPr/>
      </p:nvGrpSpPr>
      <p:grpSpPr>
        <a:xfrm>
          <a:off x="0" y="0"/>
          <a:ext cx="0" cy="0"/>
          <a:chOff x="0" y="0"/>
          <a:chExt cx="0" cy="0"/>
        </a:xfrm>
      </p:grpSpPr>
      <p:sp>
        <p:nvSpPr>
          <p:cNvPr id="749" name="Google Shape;749;p16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0" name="Google Shape;750;p16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1" name="Google Shape;751;p16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2" name="Google Shape;752;p16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3" name="Shape 753"/>
        <p:cNvGrpSpPr/>
        <p:nvPr/>
      </p:nvGrpSpPr>
      <p:grpSpPr>
        <a:xfrm>
          <a:off x="0" y="0"/>
          <a:ext cx="0" cy="0"/>
          <a:chOff x="0" y="0"/>
          <a:chExt cx="0" cy="0"/>
        </a:xfrm>
      </p:grpSpPr>
      <p:sp>
        <p:nvSpPr>
          <p:cNvPr id="754" name="Google Shape;754;p16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5" name="Google Shape;755;p16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6" name="Google Shape;756;p16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57" name="Shape 757"/>
        <p:cNvGrpSpPr/>
        <p:nvPr/>
      </p:nvGrpSpPr>
      <p:grpSpPr>
        <a:xfrm>
          <a:off x="0" y="0"/>
          <a:ext cx="0" cy="0"/>
          <a:chOff x="0" y="0"/>
          <a:chExt cx="0" cy="0"/>
        </a:xfrm>
      </p:grpSpPr>
      <p:sp>
        <p:nvSpPr>
          <p:cNvPr id="758" name="Google Shape;758;p16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9" name="Google Shape;759;p16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760" name="Google Shape;760;p16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761" name="Google Shape;761;p16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2" name="Google Shape;762;p1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3" name="Google Shape;763;p16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64" name="Shape 764"/>
        <p:cNvGrpSpPr/>
        <p:nvPr/>
      </p:nvGrpSpPr>
      <p:grpSpPr>
        <a:xfrm>
          <a:off x="0" y="0"/>
          <a:ext cx="0" cy="0"/>
          <a:chOff x="0" y="0"/>
          <a:chExt cx="0" cy="0"/>
        </a:xfrm>
      </p:grpSpPr>
      <p:sp>
        <p:nvSpPr>
          <p:cNvPr id="765" name="Google Shape;765;p16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6" name="Google Shape;766;p164"/>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67" name="Google Shape;767;p16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768" name="Google Shape;768;p16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9" name="Google Shape;769;p16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0" name="Google Shape;770;p16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1" name="Shape 771"/>
        <p:cNvGrpSpPr/>
        <p:nvPr/>
      </p:nvGrpSpPr>
      <p:grpSpPr>
        <a:xfrm>
          <a:off x="0" y="0"/>
          <a:ext cx="0" cy="0"/>
          <a:chOff x="0" y="0"/>
          <a:chExt cx="0" cy="0"/>
        </a:xfrm>
      </p:grpSpPr>
      <p:sp>
        <p:nvSpPr>
          <p:cNvPr id="772" name="Google Shape;772;p16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3" name="Google Shape;773;p16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4" name="Google Shape;774;p16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5" name="Google Shape;775;p16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6" name="Google Shape;776;p16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77" name="Shape 777"/>
        <p:cNvGrpSpPr/>
        <p:nvPr/>
      </p:nvGrpSpPr>
      <p:grpSpPr>
        <a:xfrm>
          <a:off x="0" y="0"/>
          <a:ext cx="0" cy="0"/>
          <a:chOff x="0" y="0"/>
          <a:chExt cx="0" cy="0"/>
        </a:xfrm>
      </p:grpSpPr>
      <p:sp>
        <p:nvSpPr>
          <p:cNvPr id="778" name="Google Shape;778;p16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9" name="Google Shape;779;p16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0" name="Google Shape;780;p16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1" name="Google Shape;781;p16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2" name="Google Shape;782;p16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6" name="Shape 116"/>
        <p:cNvGrpSpPr/>
        <p:nvPr/>
      </p:nvGrpSpPr>
      <p:grpSpPr>
        <a:xfrm>
          <a:off x="0" y="0"/>
          <a:ext cx="0" cy="0"/>
          <a:chOff x="0" y="0"/>
          <a:chExt cx="0" cy="0"/>
        </a:xfrm>
      </p:grpSpPr>
      <p:sp>
        <p:nvSpPr>
          <p:cNvPr id="117" name="Google Shape;117;p18"/>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8" name="Google Shape;118;p18"/>
          <p:cNvSpPr txBox="1"/>
          <p:nvPr>
            <p:ph idx="1" type="body"/>
          </p:nvPr>
        </p:nvSpPr>
        <p:spPr>
          <a:xfrm>
            <a:off x="822959" y="1384300"/>
            <a:ext cx="3703200" cy="30174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19" name="Google Shape;119;p18"/>
          <p:cNvSpPr txBox="1"/>
          <p:nvPr>
            <p:ph idx="2" type="body"/>
          </p:nvPr>
        </p:nvSpPr>
        <p:spPr>
          <a:xfrm>
            <a:off x="4663440" y="1384301"/>
            <a:ext cx="3703200" cy="30174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20" name="Google Shape;120;p18"/>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1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18"/>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3" name="Shape 123"/>
        <p:cNvGrpSpPr/>
        <p:nvPr/>
      </p:nvGrpSpPr>
      <p:grpSpPr>
        <a:xfrm>
          <a:off x="0" y="0"/>
          <a:ext cx="0" cy="0"/>
          <a:chOff x="0" y="0"/>
          <a:chExt cx="0" cy="0"/>
        </a:xfrm>
      </p:grpSpPr>
      <p:sp>
        <p:nvSpPr>
          <p:cNvPr id="124" name="Google Shape;124;p19"/>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19"/>
          <p:cNvSpPr txBox="1"/>
          <p:nvPr>
            <p:ph idx="1" type="body"/>
          </p:nvPr>
        </p:nvSpPr>
        <p:spPr>
          <a:xfrm>
            <a:off x="822960" y="1384539"/>
            <a:ext cx="3703200" cy="552000"/>
          </a:xfrm>
          <a:prstGeom prst="rect">
            <a:avLst/>
          </a:prstGeom>
          <a:noFill/>
          <a:ln>
            <a:noFill/>
          </a:ln>
        </p:spPr>
        <p:txBody>
          <a:bodyPr anchorCtr="0" anchor="ctr" bIns="34275" lIns="68575" spcFirstLastPara="1" rIns="68575" wrap="square" tIns="34275"/>
          <a:lstStyle>
            <a:lvl1pPr indent="-228600" lvl="0" marL="457200" rtl="0" algn="l">
              <a:lnSpc>
                <a:spcPct val="90000"/>
              </a:lnSpc>
              <a:spcBef>
                <a:spcPts val="900"/>
              </a:spcBef>
              <a:spcAft>
                <a:spcPts val="0"/>
              </a:spcAft>
              <a:buSzPts val="1500"/>
              <a:buNone/>
              <a:defRPr b="0" sz="1500" cap="none">
                <a:solidFill>
                  <a:schemeClr val="dk2"/>
                </a:solidFill>
              </a:defRPr>
            </a:lvl1pPr>
            <a:lvl2pPr indent="-228600" lvl="1" marL="914400" rtl="0" algn="l">
              <a:lnSpc>
                <a:spcPct val="90000"/>
              </a:lnSpc>
              <a:spcBef>
                <a:spcPts val="200"/>
              </a:spcBef>
              <a:spcAft>
                <a:spcPts val="0"/>
              </a:spcAft>
              <a:buSzPts val="1500"/>
              <a:buNone/>
              <a:defRPr b="1" sz="1500"/>
            </a:lvl2pPr>
            <a:lvl3pPr indent="-228600" lvl="2" marL="1371600" rtl="0" algn="l">
              <a:lnSpc>
                <a:spcPct val="90000"/>
              </a:lnSpc>
              <a:spcBef>
                <a:spcPts val="300"/>
              </a:spcBef>
              <a:spcAft>
                <a:spcPts val="0"/>
              </a:spcAft>
              <a:buSzPts val="1400"/>
              <a:buNone/>
              <a:defRPr b="1" sz="140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126" name="Google Shape;126;p19"/>
          <p:cNvSpPr txBox="1"/>
          <p:nvPr>
            <p:ph idx="2" type="body"/>
          </p:nvPr>
        </p:nvSpPr>
        <p:spPr>
          <a:xfrm>
            <a:off x="822960" y="1936750"/>
            <a:ext cx="3703200" cy="25338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27" name="Google Shape;127;p19"/>
          <p:cNvSpPr txBox="1"/>
          <p:nvPr>
            <p:ph idx="3" type="body"/>
          </p:nvPr>
        </p:nvSpPr>
        <p:spPr>
          <a:xfrm>
            <a:off x="4663440" y="1384539"/>
            <a:ext cx="3703200" cy="552000"/>
          </a:xfrm>
          <a:prstGeom prst="rect">
            <a:avLst/>
          </a:prstGeom>
          <a:noFill/>
          <a:ln>
            <a:noFill/>
          </a:ln>
        </p:spPr>
        <p:txBody>
          <a:bodyPr anchorCtr="0" anchor="ctr" bIns="34275" lIns="68575" spcFirstLastPara="1" rIns="68575" wrap="square" tIns="34275"/>
          <a:lstStyle>
            <a:lvl1pPr indent="-228600" lvl="0" marL="457200" rtl="0" algn="l">
              <a:lnSpc>
                <a:spcPct val="90000"/>
              </a:lnSpc>
              <a:spcBef>
                <a:spcPts val="900"/>
              </a:spcBef>
              <a:spcAft>
                <a:spcPts val="0"/>
              </a:spcAft>
              <a:buSzPts val="1500"/>
              <a:buNone/>
              <a:defRPr b="0" sz="1500" cap="none">
                <a:solidFill>
                  <a:schemeClr val="dk2"/>
                </a:solidFill>
              </a:defRPr>
            </a:lvl1pPr>
            <a:lvl2pPr indent="-228600" lvl="1" marL="914400" rtl="0" algn="l">
              <a:lnSpc>
                <a:spcPct val="90000"/>
              </a:lnSpc>
              <a:spcBef>
                <a:spcPts val="200"/>
              </a:spcBef>
              <a:spcAft>
                <a:spcPts val="0"/>
              </a:spcAft>
              <a:buSzPts val="1500"/>
              <a:buNone/>
              <a:defRPr b="1" sz="1500"/>
            </a:lvl2pPr>
            <a:lvl3pPr indent="-228600" lvl="2" marL="1371600" rtl="0" algn="l">
              <a:lnSpc>
                <a:spcPct val="90000"/>
              </a:lnSpc>
              <a:spcBef>
                <a:spcPts val="300"/>
              </a:spcBef>
              <a:spcAft>
                <a:spcPts val="0"/>
              </a:spcAft>
              <a:buSzPts val="1400"/>
              <a:buNone/>
              <a:defRPr b="1" sz="140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128" name="Google Shape;128;p19"/>
          <p:cNvSpPr txBox="1"/>
          <p:nvPr>
            <p:ph idx="4" type="body"/>
          </p:nvPr>
        </p:nvSpPr>
        <p:spPr>
          <a:xfrm>
            <a:off x="4663440" y="1936750"/>
            <a:ext cx="3703200" cy="25338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29" name="Google Shape;129;p19"/>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1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9"/>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 name="Shape 132"/>
        <p:cNvGrpSpPr/>
        <p:nvPr/>
      </p:nvGrpSpPr>
      <p:grpSpPr>
        <a:xfrm>
          <a:off x="0" y="0"/>
          <a:ext cx="0" cy="0"/>
          <a:chOff x="0" y="0"/>
          <a:chExt cx="0" cy="0"/>
        </a:xfrm>
      </p:grpSpPr>
      <p:sp>
        <p:nvSpPr>
          <p:cNvPr id="133" name="Google Shape;133;p20"/>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2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37" name="Shape 137"/>
        <p:cNvGrpSpPr/>
        <p:nvPr/>
      </p:nvGrpSpPr>
      <p:grpSpPr>
        <a:xfrm>
          <a:off x="0" y="0"/>
          <a:ext cx="0" cy="0"/>
          <a:chOff x="0" y="0"/>
          <a:chExt cx="0" cy="0"/>
        </a:xfrm>
      </p:grpSpPr>
      <p:sp>
        <p:nvSpPr>
          <p:cNvPr id="138" name="Google Shape;138;p21"/>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1"/>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 name="Google Shape;140;p2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2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solidFill>
                  <a:srgbClr val="FFFFF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43" name="Shape 143"/>
        <p:cNvGrpSpPr/>
        <p:nvPr/>
      </p:nvGrpSpPr>
      <p:grpSpPr>
        <a:xfrm>
          <a:off x="0" y="0"/>
          <a:ext cx="0" cy="0"/>
          <a:chOff x="0" y="0"/>
          <a:chExt cx="0" cy="0"/>
        </a:xfrm>
      </p:grpSpPr>
      <p:sp>
        <p:nvSpPr>
          <p:cNvPr id="144" name="Google Shape;144;p22"/>
          <p:cNvSpPr/>
          <p:nvPr/>
        </p:nvSpPr>
        <p:spPr>
          <a:xfrm>
            <a:off x="12" y="0"/>
            <a:ext cx="3038100"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2"/>
          <p:cNvSpPr/>
          <p:nvPr/>
        </p:nvSpPr>
        <p:spPr>
          <a:xfrm>
            <a:off x="3030053" y="0"/>
            <a:ext cx="480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22"/>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FFFFFF"/>
              </a:buClr>
              <a:buSzPts val="2700"/>
              <a:buFont typeface="Calibri"/>
              <a:buNone/>
              <a:defRPr b="0" sz="270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7" name="Google Shape;147;p22"/>
          <p:cNvSpPr txBox="1"/>
          <p:nvPr>
            <p:ph idx="1" type="body"/>
          </p:nvPr>
        </p:nvSpPr>
        <p:spPr>
          <a:xfrm>
            <a:off x="3600450" y="548640"/>
            <a:ext cx="4869300" cy="3943200"/>
          </a:xfrm>
          <a:prstGeom prst="rect">
            <a:avLst/>
          </a:prstGeom>
          <a:noFill/>
          <a:ln>
            <a:noFill/>
          </a:ln>
        </p:spPr>
        <p:txBody>
          <a:bodyPr anchorCtr="0" anchor="t" bIns="34275" lIns="0" spcFirstLastPara="1" rIns="0" wrap="square" tIns="34275"/>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48" name="Google Shape;148;p22"/>
          <p:cNvSpPr txBox="1"/>
          <p:nvPr>
            <p:ph idx="2" type="body"/>
          </p:nvPr>
        </p:nvSpPr>
        <p:spPr>
          <a:xfrm>
            <a:off x="342900" y="2194560"/>
            <a:ext cx="2400300" cy="25344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900"/>
              </a:spcBef>
              <a:spcAft>
                <a:spcPts val="0"/>
              </a:spcAft>
              <a:buSzPts val="1100"/>
              <a:buNone/>
              <a:defRPr sz="1100">
                <a:solidFill>
                  <a:srgbClr val="FFFFFF"/>
                </a:solidFill>
              </a:defRPr>
            </a:lvl1pPr>
            <a:lvl2pPr indent="-228600" lvl="1" marL="914400" rtl="0" algn="l">
              <a:lnSpc>
                <a:spcPct val="90000"/>
              </a:lnSpc>
              <a:spcBef>
                <a:spcPts val="200"/>
              </a:spcBef>
              <a:spcAft>
                <a:spcPts val="0"/>
              </a:spcAft>
              <a:buSzPts val="900"/>
              <a:buNone/>
              <a:defRPr sz="900"/>
            </a:lvl2pPr>
            <a:lvl3pPr indent="-228600" lvl="2" marL="1371600" rtl="0" algn="l">
              <a:lnSpc>
                <a:spcPct val="90000"/>
              </a:lnSpc>
              <a:spcBef>
                <a:spcPts val="300"/>
              </a:spcBef>
              <a:spcAft>
                <a:spcPts val="0"/>
              </a:spcAft>
              <a:buSzPts val="800"/>
              <a:buNone/>
              <a:defRPr sz="800"/>
            </a:lvl3pPr>
            <a:lvl4pPr indent="-228600" lvl="3" marL="1828800" rtl="0" algn="l">
              <a:lnSpc>
                <a:spcPct val="90000"/>
              </a:lnSpc>
              <a:spcBef>
                <a:spcPts val="300"/>
              </a:spcBef>
              <a:spcAft>
                <a:spcPts val="0"/>
              </a:spcAft>
              <a:buSzPts val="700"/>
              <a:buNone/>
              <a:defRPr sz="700"/>
            </a:lvl4pPr>
            <a:lvl5pPr indent="-228600" lvl="4" marL="2286000" rtl="0" algn="l">
              <a:lnSpc>
                <a:spcPct val="90000"/>
              </a:lnSpc>
              <a:spcBef>
                <a:spcPts val="300"/>
              </a:spcBef>
              <a:spcAft>
                <a:spcPts val="0"/>
              </a:spcAft>
              <a:buSzPts val="700"/>
              <a:buNone/>
              <a:defRPr sz="700"/>
            </a:lvl5pPr>
            <a:lvl6pPr indent="-228600" lvl="5" marL="2743200" rtl="0" algn="l">
              <a:lnSpc>
                <a:spcPct val="90000"/>
              </a:lnSpc>
              <a:spcBef>
                <a:spcPts val="300"/>
              </a:spcBef>
              <a:spcAft>
                <a:spcPts val="0"/>
              </a:spcAft>
              <a:buSzPts val="700"/>
              <a:buNone/>
              <a:defRPr sz="700"/>
            </a:lvl6pPr>
            <a:lvl7pPr indent="-228600" lvl="6" marL="3200400" rtl="0" algn="l">
              <a:lnSpc>
                <a:spcPct val="90000"/>
              </a:lnSpc>
              <a:spcBef>
                <a:spcPts val="300"/>
              </a:spcBef>
              <a:spcAft>
                <a:spcPts val="0"/>
              </a:spcAft>
              <a:buSzPts val="700"/>
              <a:buNone/>
              <a:defRPr sz="700"/>
            </a:lvl7pPr>
            <a:lvl8pPr indent="-228600" lvl="7" marL="3657600" rtl="0" algn="l">
              <a:lnSpc>
                <a:spcPct val="90000"/>
              </a:lnSpc>
              <a:spcBef>
                <a:spcPts val="300"/>
              </a:spcBef>
              <a:spcAft>
                <a:spcPts val="0"/>
              </a:spcAft>
              <a:buSzPts val="700"/>
              <a:buNone/>
              <a:defRPr sz="700"/>
            </a:lvl8pPr>
            <a:lvl9pPr indent="-228600" lvl="8" marL="4114800" rtl="0" algn="l">
              <a:lnSpc>
                <a:spcPct val="90000"/>
              </a:lnSpc>
              <a:spcBef>
                <a:spcPts val="300"/>
              </a:spcBef>
              <a:spcAft>
                <a:spcPts val="300"/>
              </a:spcAft>
              <a:buSzPts val="700"/>
              <a:buNone/>
              <a:defRPr sz="700"/>
            </a:lvl9pPr>
          </a:lstStyle>
          <a:p/>
        </p:txBody>
      </p:sp>
      <p:sp>
        <p:nvSpPr>
          <p:cNvPr id="149" name="Google Shape;149;p22"/>
          <p:cNvSpPr txBox="1"/>
          <p:nvPr>
            <p:ph idx="10" type="dt"/>
          </p:nvPr>
        </p:nvSpPr>
        <p:spPr>
          <a:xfrm>
            <a:off x="349134" y="4844839"/>
            <a:ext cx="19638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2"/>
          <p:cNvSpPr txBox="1"/>
          <p:nvPr>
            <p:ph idx="11" type="ftr"/>
          </p:nvPr>
        </p:nvSpPr>
        <p:spPr>
          <a:xfrm>
            <a:off x="3600450" y="4844839"/>
            <a:ext cx="3486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1" name="Google Shape;151;p22"/>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chemeClr val="dk2"/>
                </a:solidFill>
                <a:latin typeface="Calibri"/>
                <a:ea typeface="Calibri"/>
                <a:cs typeface="Calibri"/>
                <a:sym typeface="Calibri"/>
              </a:defRPr>
            </a:lvl1pPr>
            <a:lvl2pPr indent="0" lvl="1" marL="0" rtl="0" algn="r">
              <a:spcBef>
                <a:spcPts val="0"/>
              </a:spcBef>
              <a:buNone/>
              <a:defRPr sz="800">
                <a:solidFill>
                  <a:schemeClr val="dk2"/>
                </a:solidFill>
                <a:latin typeface="Calibri"/>
                <a:ea typeface="Calibri"/>
                <a:cs typeface="Calibri"/>
                <a:sym typeface="Calibri"/>
              </a:defRPr>
            </a:lvl2pPr>
            <a:lvl3pPr indent="0" lvl="2" marL="0" rtl="0" algn="r">
              <a:spcBef>
                <a:spcPts val="0"/>
              </a:spcBef>
              <a:buNone/>
              <a:defRPr sz="800">
                <a:solidFill>
                  <a:schemeClr val="dk2"/>
                </a:solidFill>
                <a:latin typeface="Calibri"/>
                <a:ea typeface="Calibri"/>
                <a:cs typeface="Calibri"/>
                <a:sym typeface="Calibri"/>
              </a:defRPr>
            </a:lvl3pPr>
            <a:lvl4pPr indent="0" lvl="3" marL="0" rtl="0" algn="r">
              <a:spcBef>
                <a:spcPts val="0"/>
              </a:spcBef>
              <a:buNone/>
              <a:defRPr sz="800">
                <a:solidFill>
                  <a:schemeClr val="dk2"/>
                </a:solidFill>
                <a:latin typeface="Calibri"/>
                <a:ea typeface="Calibri"/>
                <a:cs typeface="Calibri"/>
                <a:sym typeface="Calibri"/>
              </a:defRPr>
            </a:lvl4pPr>
            <a:lvl5pPr indent="0" lvl="4" marL="0" rtl="0" algn="r">
              <a:spcBef>
                <a:spcPts val="0"/>
              </a:spcBef>
              <a:buNone/>
              <a:defRPr sz="800">
                <a:solidFill>
                  <a:schemeClr val="dk2"/>
                </a:solidFill>
                <a:latin typeface="Calibri"/>
                <a:ea typeface="Calibri"/>
                <a:cs typeface="Calibri"/>
                <a:sym typeface="Calibri"/>
              </a:defRPr>
            </a:lvl5pPr>
            <a:lvl6pPr indent="0" lvl="5" marL="0" rtl="0" algn="r">
              <a:spcBef>
                <a:spcPts val="0"/>
              </a:spcBef>
              <a:buNone/>
              <a:defRPr sz="800">
                <a:solidFill>
                  <a:schemeClr val="dk2"/>
                </a:solidFill>
                <a:latin typeface="Calibri"/>
                <a:ea typeface="Calibri"/>
                <a:cs typeface="Calibri"/>
                <a:sym typeface="Calibri"/>
              </a:defRPr>
            </a:lvl6pPr>
            <a:lvl7pPr indent="0" lvl="6" marL="0" rtl="0" algn="r">
              <a:spcBef>
                <a:spcPts val="0"/>
              </a:spcBef>
              <a:buNone/>
              <a:defRPr sz="800">
                <a:solidFill>
                  <a:schemeClr val="dk2"/>
                </a:solidFill>
                <a:latin typeface="Calibri"/>
                <a:ea typeface="Calibri"/>
                <a:cs typeface="Calibri"/>
                <a:sym typeface="Calibri"/>
              </a:defRPr>
            </a:lvl7pPr>
            <a:lvl8pPr indent="0" lvl="7" marL="0" rtl="0" algn="r">
              <a:spcBef>
                <a:spcPts val="0"/>
              </a:spcBef>
              <a:buNone/>
              <a:defRPr sz="800">
                <a:solidFill>
                  <a:schemeClr val="dk2"/>
                </a:solidFill>
                <a:latin typeface="Calibri"/>
                <a:ea typeface="Calibri"/>
                <a:cs typeface="Calibri"/>
                <a:sym typeface="Calibri"/>
              </a:defRPr>
            </a:lvl8pPr>
            <a:lvl9pPr indent="0" lvl="8" marL="0" rt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52" name="Shape 152"/>
        <p:cNvGrpSpPr/>
        <p:nvPr/>
      </p:nvGrpSpPr>
      <p:grpSpPr>
        <a:xfrm>
          <a:off x="0" y="0"/>
          <a:ext cx="0" cy="0"/>
          <a:chOff x="0" y="0"/>
          <a:chExt cx="0" cy="0"/>
        </a:xfrm>
      </p:grpSpPr>
      <p:sp>
        <p:nvSpPr>
          <p:cNvPr id="153" name="Google Shape;153;p23"/>
          <p:cNvSpPr/>
          <p:nvPr/>
        </p:nvSpPr>
        <p:spPr>
          <a:xfrm>
            <a:off x="0" y="3714750"/>
            <a:ext cx="9141600" cy="1428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3"/>
          <p:cNvSpPr/>
          <p:nvPr/>
        </p:nvSpPr>
        <p:spPr>
          <a:xfrm>
            <a:off x="11" y="368630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3"/>
          <p:cNvSpPr txBox="1"/>
          <p:nvPr>
            <p:ph type="title"/>
          </p:nvPr>
        </p:nvSpPr>
        <p:spPr>
          <a:xfrm>
            <a:off x="822960" y="3806190"/>
            <a:ext cx="7584900" cy="617100"/>
          </a:xfrm>
          <a:prstGeom prst="rect">
            <a:avLst/>
          </a:prstGeom>
          <a:noFill/>
          <a:ln>
            <a:noFill/>
          </a:ln>
        </p:spPr>
        <p:txBody>
          <a:bodyPr anchorCtr="0" anchor="b" bIns="0" lIns="68575" spcFirstLastPara="1" rIns="68575" wrap="square" tIns="0"/>
          <a:lstStyle>
            <a:lvl1pPr lvl="0" rtl="0" algn="l">
              <a:lnSpc>
                <a:spcPct val="85000"/>
              </a:lnSpc>
              <a:spcBef>
                <a:spcPts val="0"/>
              </a:spcBef>
              <a:spcAft>
                <a:spcPts val="0"/>
              </a:spcAft>
              <a:buClr>
                <a:srgbClr val="FFFFFF"/>
              </a:buClr>
              <a:buSzPts val="2700"/>
              <a:buFont typeface="Calibri"/>
              <a:buNone/>
              <a:defRPr b="0" sz="270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23"/>
          <p:cNvSpPr/>
          <p:nvPr>
            <p:ph idx="2" type="pic"/>
          </p:nvPr>
        </p:nvSpPr>
        <p:spPr>
          <a:xfrm>
            <a:off x="11" y="0"/>
            <a:ext cx="9144000" cy="3686400"/>
          </a:xfrm>
          <a:prstGeom prst="rect">
            <a:avLst/>
          </a:prstGeom>
          <a:blipFill rotWithShape="1">
            <a:blip r:embed="rId2">
              <a:alphaModFix/>
            </a:blip>
            <a:stretch>
              <a:fillRect b="0" l="0" r="0" t="0"/>
            </a:stretch>
          </a:blipFill>
          <a:ln>
            <a:noFill/>
          </a:ln>
        </p:spPr>
        <p:txBody>
          <a:bodyPr anchorCtr="0" anchor="t" bIns="34275" lIns="342900" spcFirstLastPara="1" rIns="0" wrap="square" tIns="342900"/>
          <a:lstStyle>
            <a:lvl1pPr lvl="0" marR="0" rtl="0" algn="l">
              <a:lnSpc>
                <a:spcPct val="90000"/>
              </a:lnSpc>
              <a:spcBef>
                <a:spcPts val="900"/>
              </a:spcBef>
              <a:spcAft>
                <a:spcPts val="0"/>
              </a:spcAft>
              <a:buClr>
                <a:schemeClr val="accen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100"/>
              <a:buFont typeface="Calibri"/>
              <a:buNone/>
              <a:defRPr b="0" i="0" sz="2100" u="none" cap="none" strike="noStrike">
                <a:solidFill>
                  <a:srgbClr val="3F3F3F"/>
                </a:solidFill>
                <a:latin typeface="Calibri"/>
                <a:ea typeface="Calibri"/>
                <a:cs typeface="Calibri"/>
                <a:sym typeface="Calibri"/>
              </a:defRPr>
            </a:lvl2pPr>
            <a:lvl3pPr lvl="2" marR="0" rtl="0" algn="l">
              <a:lnSpc>
                <a:spcPct val="90000"/>
              </a:lnSpc>
              <a:spcBef>
                <a:spcPts val="3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3pPr>
            <a:lvl4pPr lvl="3" marR="0" rtl="0" algn="l">
              <a:lnSpc>
                <a:spcPct val="90000"/>
              </a:lnSpc>
              <a:spcBef>
                <a:spcPts val="300"/>
              </a:spcBef>
              <a:spcAft>
                <a:spcPts val="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4pPr>
            <a:lvl5pPr lvl="4" marR="0" rtl="0" algn="l">
              <a:lnSpc>
                <a:spcPct val="90000"/>
              </a:lnSpc>
              <a:spcBef>
                <a:spcPts val="300"/>
              </a:spcBef>
              <a:spcAft>
                <a:spcPts val="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5pPr>
            <a:lvl6pPr lvl="5" marR="0" rtl="0" algn="l">
              <a:lnSpc>
                <a:spcPct val="90000"/>
              </a:lnSpc>
              <a:spcBef>
                <a:spcPts val="300"/>
              </a:spcBef>
              <a:spcAft>
                <a:spcPts val="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6pPr>
            <a:lvl7pPr lvl="6" marR="0" rtl="0" algn="l">
              <a:lnSpc>
                <a:spcPct val="90000"/>
              </a:lnSpc>
              <a:spcBef>
                <a:spcPts val="300"/>
              </a:spcBef>
              <a:spcAft>
                <a:spcPts val="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7pPr>
            <a:lvl8pPr lvl="7" marR="0" rtl="0" algn="l">
              <a:lnSpc>
                <a:spcPct val="90000"/>
              </a:lnSpc>
              <a:spcBef>
                <a:spcPts val="300"/>
              </a:spcBef>
              <a:spcAft>
                <a:spcPts val="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8pPr>
            <a:lvl9pPr lvl="8" marR="0" rtl="0" algn="l">
              <a:lnSpc>
                <a:spcPct val="90000"/>
              </a:lnSpc>
              <a:spcBef>
                <a:spcPts val="300"/>
              </a:spcBef>
              <a:spcAft>
                <a:spcPts val="300"/>
              </a:spcAft>
              <a:buClr>
                <a:schemeClr val="accent1"/>
              </a:buClr>
              <a:buSzPts val="1500"/>
              <a:buFont typeface="Calibri"/>
              <a:buNone/>
              <a:defRPr b="0" i="0" sz="1500" u="none" cap="none" strike="noStrike">
                <a:solidFill>
                  <a:srgbClr val="3F3F3F"/>
                </a:solidFill>
                <a:latin typeface="Calibri"/>
                <a:ea typeface="Calibri"/>
                <a:cs typeface="Calibri"/>
                <a:sym typeface="Calibri"/>
              </a:defRPr>
            </a:lvl9pPr>
          </a:lstStyle>
          <a:p/>
        </p:txBody>
      </p:sp>
      <p:sp>
        <p:nvSpPr>
          <p:cNvPr id="157" name="Google Shape;157;p23"/>
          <p:cNvSpPr txBox="1"/>
          <p:nvPr>
            <p:ph idx="1" type="body"/>
          </p:nvPr>
        </p:nvSpPr>
        <p:spPr>
          <a:xfrm>
            <a:off x="822960" y="4430267"/>
            <a:ext cx="7584900" cy="445800"/>
          </a:xfrm>
          <a:prstGeom prst="rect">
            <a:avLst/>
          </a:prstGeom>
          <a:noFill/>
          <a:ln>
            <a:noFill/>
          </a:ln>
        </p:spPr>
        <p:txBody>
          <a:bodyPr anchorCtr="0" anchor="t" bIns="0" lIns="68575" spcFirstLastPara="1" rIns="68575" wrap="square" tIns="0"/>
          <a:lstStyle>
            <a:lvl1pPr indent="-228600" lvl="0" marL="457200" rtl="0" algn="l">
              <a:lnSpc>
                <a:spcPct val="90000"/>
              </a:lnSpc>
              <a:spcBef>
                <a:spcPts val="0"/>
              </a:spcBef>
              <a:spcAft>
                <a:spcPts val="0"/>
              </a:spcAft>
              <a:buSzPts val="1100"/>
              <a:buNone/>
              <a:defRPr sz="1100">
                <a:solidFill>
                  <a:srgbClr val="FFFFFF"/>
                </a:solidFill>
              </a:defRPr>
            </a:lvl1pPr>
            <a:lvl2pPr indent="-228600" lvl="1" marL="914400" rtl="0" algn="l">
              <a:lnSpc>
                <a:spcPct val="90000"/>
              </a:lnSpc>
              <a:spcBef>
                <a:spcPts val="500"/>
              </a:spcBef>
              <a:spcAft>
                <a:spcPts val="0"/>
              </a:spcAft>
              <a:buSzPts val="900"/>
              <a:buNone/>
              <a:defRPr sz="900"/>
            </a:lvl2pPr>
            <a:lvl3pPr indent="-228600" lvl="2" marL="1371600" rtl="0" algn="l">
              <a:lnSpc>
                <a:spcPct val="90000"/>
              </a:lnSpc>
              <a:spcBef>
                <a:spcPts val="300"/>
              </a:spcBef>
              <a:spcAft>
                <a:spcPts val="0"/>
              </a:spcAft>
              <a:buSzPts val="800"/>
              <a:buNone/>
              <a:defRPr sz="800"/>
            </a:lvl3pPr>
            <a:lvl4pPr indent="-228600" lvl="3" marL="1828800" rtl="0" algn="l">
              <a:lnSpc>
                <a:spcPct val="90000"/>
              </a:lnSpc>
              <a:spcBef>
                <a:spcPts val="300"/>
              </a:spcBef>
              <a:spcAft>
                <a:spcPts val="0"/>
              </a:spcAft>
              <a:buSzPts val="700"/>
              <a:buNone/>
              <a:defRPr sz="700"/>
            </a:lvl4pPr>
            <a:lvl5pPr indent="-228600" lvl="4" marL="2286000" rtl="0" algn="l">
              <a:lnSpc>
                <a:spcPct val="90000"/>
              </a:lnSpc>
              <a:spcBef>
                <a:spcPts val="300"/>
              </a:spcBef>
              <a:spcAft>
                <a:spcPts val="0"/>
              </a:spcAft>
              <a:buSzPts val="700"/>
              <a:buNone/>
              <a:defRPr sz="700"/>
            </a:lvl5pPr>
            <a:lvl6pPr indent="-228600" lvl="5" marL="2743200" rtl="0" algn="l">
              <a:lnSpc>
                <a:spcPct val="90000"/>
              </a:lnSpc>
              <a:spcBef>
                <a:spcPts val="300"/>
              </a:spcBef>
              <a:spcAft>
                <a:spcPts val="0"/>
              </a:spcAft>
              <a:buSzPts val="700"/>
              <a:buNone/>
              <a:defRPr sz="700"/>
            </a:lvl6pPr>
            <a:lvl7pPr indent="-228600" lvl="6" marL="3200400" rtl="0" algn="l">
              <a:lnSpc>
                <a:spcPct val="90000"/>
              </a:lnSpc>
              <a:spcBef>
                <a:spcPts val="300"/>
              </a:spcBef>
              <a:spcAft>
                <a:spcPts val="0"/>
              </a:spcAft>
              <a:buSzPts val="700"/>
              <a:buNone/>
              <a:defRPr sz="700"/>
            </a:lvl7pPr>
            <a:lvl8pPr indent="-228600" lvl="7" marL="3657600" rtl="0" algn="l">
              <a:lnSpc>
                <a:spcPct val="90000"/>
              </a:lnSpc>
              <a:spcBef>
                <a:spcPts val="300"/>
              </a:spcBef>
              <a:spcAft>
                <a:spcPts val="0"/>
              </a:spcAft>
              <a:buSzPts val="700"/>
              <a:buNone/>
              <a:defRPr sz="700"/>
            </a:lvl8pPr>
            <a:lvl9pPr indent="-228600" lvl="8" marL="4114800" rtl="0" algn="l">
              <a:lnSpc>
                <a:spcPct val="90000"/>
              </a:lnSpc>
              <a:spcBef>
                <a:spcPts val="300"/>
              </a:spcBef>
              <a:spcAft>
                <a:spcPts val="300"/>
              </a:spcAft>
              <a:buSzPts val="700"/>
              <a:buNone/>
              <a:defRPr sz="700"/>
            </a:lvl9pPr>
          </a:lstStyle>
          <a:p/>
        </p:txBody>
      </p:sp>
      <p:sp>
        <p:nvSpPr>
          <p:cNvPr id="158" name="Google Shape;158;p2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2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2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1" name="Shape 161"/>
        <p:cNvGrpSpPr/>
        <p:nvPr/>
      </p:nvGrpSpPr>
      <p:grpSpPr>
        <a:xfrm>
          <a:off x="0" y="0"/>
          <a:ext cx="0" cy="0"/>
          <a:chOff x="0" y="0"/>
          <a:chExt cx="0" cy="0"/>
        </a:xfrm>
      </p:grpSpPr>
      <p:sp>
        <p:nvSpPr>
          <p:cNvPr id="162" name="Google Shape;162;p2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3" name="Google Shape;163;p24"/>
          <p:cNvSpPr txBox="1"/>
          <p:nvPr>
            <p:ph idx="1" type="body"/>
          </p:nvPr>
        </p:nvSpPr>
        <p:spPr>
          <a:xfrm rot="5400000">
            <a:off x="3086160" y="-878900"/>
            <a:ext cx="3017400" cy="7543800"/>
          </a:xfrm>
          <a:prstGeom prst="rect">
            <a:avLst/>
          </a:prstGeom>
          <a:noFill/>
          <a:ln>
            <a:noFill/>
          </a:ln>
        </p:spPr>
        <p:txBody>
          <a:bodyPr anchorCtr="0" anchor="t" bIns="0" lIns="34275" spcFirstLastPara="1" rIns="34275" wrap="square" tIns="0"/>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64" name="Google Shape;164;p2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2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6" name="Google Shape;166;p2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67" name="Shape 167"/>
        <p:cNvGrpSpPr/>
        <p:nvPr/>
      </p:nvGrpSpPr>
      <p:grpSpPr>
        <a:xfrm>
          <a:off x="0" y="0"/>
          <a:ext cx="0" cy="0"/>
          <a:chOff x="0" y="0"/>
          <a:chExt cx="0" cy="0"/>
        </a:xfrm>
      </p:grpSpPr>
      <p:sp>
        <p:nvSpPr>
          <p:cNvPr id="168" name="Google Shape;168;p25"/>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 name="Google Shape;169;p25"/>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 name="Google Shape;170;p25"/>
          <p:cNvSpPr txBox="1"/>
          <p:nvPr>
            <p:ph type="title"/>
          </p:nvPr>
        </p:nvSpPr>
        <p:spPr>
          <a:xfrm rot="5400000">
            <a:off x="5370600" y="1484233"/>
            <a:ext cx="4317900" cy="1971600"/>
          </a:xfrm>
          <a:prstGeom prst="rect">
            <a:avLst/>
          </a:prstGeom>
          <a:noFill/>
          <a:ln>
            <a:noFill/>
          </a:ln>
        </p:spPr>
        <p:txBody>
          <a:bodyPr anchorCtr="0" anchor="b" bIns="34275" lIns="68575" spcFirstLastPara="1" rIns="68575" wrap="square" tIns="34275"/>
          <a:lstStyle>
            <a:lvl1pPr lvl="0" rtl="0" algn="l">
              <a:lnSpc>
                <a:spcPct val="85000"/>
              </a:lnSpc>
              <a:spcBef>
                <a:spcPts val="0"/>
              </a:spcBef>
              <a:spcAft>
                <a:spcPts val="0"/>
              </a:spcAft>
              <a:buClr>
                <a:srgbClr val="3F3F3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1" name="Google Shape;171;p25"/>
          <p:cNvSpPr txBox="1"/>
          <p:nvPr>
            <p:ph idx="1" type="body"/>
          </p:nvPr>
        </p:nvSpPr>
        <p:spPr>
          <a:xfrm rot="5400000">
            <a:off x="1370025" y="-430367"/>
            <a:ext cx="4317900" cy="5800800"/>
          </a:xfrm>
          <a:prstGeom prst="rect">
            <a:avLst/>
          </a:prstGeom>
          <a:noFill/>
          <a:ln>
            <a:noFill/>
          </a:ln>
        </p:spPr>
        <p:txBody>
          <a:bodyPr anchorCtr="0" anchor="t" bIns="0" lIns="34275" spcFirstLastPara="1" rIns="34275" wrap="square" tIns="0"/>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72" name="Google Shape;172;p25"/>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3" name="Google Shape;173;p2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4" name="Google Shape;174;p25"/>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0" name="Shape 180"/>
        <p:cNvGrpSpPr/>
        <p:nvPr/>
      </p:nvGrpSpPr>
      <p:grpSpPr>
        <a:xfrm>
          <a:off x="0" y="0"/>
          <a:ext cx="0" cy="0"/>
          <a:chOff x="0" y="0"/>
          <a:chExt cx="0" cy="0"/>
        </a:xfrm>
      </p:grpSpPr>
      <p:pic>
        <p:nvPicPr>
          <p:cNvPr id="181" name="Google Shape;181;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2" name="Google Shape;182;p27"/>
          <p:cNvSpPr txBox="1"/>
          <p:nvPr>
            <p:ph type="ctrTitle"/>
          </p:nvPr>
        </p:nvSpPr>
        <p:spPr>
          <a:xfrm>
            <a:off x="1711225" y="820775"/>
            <a:ext cx="5408100" cy="27039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1pPr>
            <a:lvl2pPr lvl="1"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2pPr>
            <a:lvl3pPr lvl="2"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3pPr>
            <a:lvl4pPr lvl="3"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4pPr>
            <a:lvl5pPr lvl="4"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5pPr>
            <a:lvl6pPr lvl="5"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6pPr>
            <a:lvl7pPr lvl="6"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7pPr>
            <a:lvl8pPr lvl="7"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8pPr>
            <a:lvl9pPr lvl="8" rtl="0" algn="ctr">
              <a:lnSpc>
                <a:spcPct val="100000"/>
              </a:lnSpc>
              <a:spcBef>
                <a:spcPts val="0"/>
              </a:spcBef>
              <a:spcAft>
                <a:spcPts val="0"/>
              </a:spcAft>
              <a:buClr>
                <a:srgbClr val="004431"/>
              </a:buClr>
              <a:buSzPts val="7500"/>
              <a:buFont typeface="Chivo"/>
              <a:buNone/>
              <a:defRPr sz="7500">
                <a:solidFill>
                  <a:srgbClr val="004431"/>
                </a:solidFill>
                <a:latin typeface="Chivo"/>
                <a:ea typeface="Chivo"/>
                <a:cs typeface="Chivo"/>
                <a:sym typeface="Chivo"/>
              </a:defRPr>
            </a:lvl9pPr>
          </a:lstStyle>
          <a:p/>
        </p:txBody>
      </p:sp>
      <p:sp>
        <p:nvSpPr>
          <p:cNvPr id="183" name="Google Shape;18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4" name="Google Shape;184;p27"/>
          <p:cNvPicPr preferRelativeResize="0"/>
          <p:nvPr/>
        </p:nvPicPr>
        <p:blipFill rotWithShape="1">
          <a:blip r:embed="rId3">
            <a:alphaModFix/>
          </a:blip>
          <a:srcRect b="0" l="0" r="0" t="0"/>
          <a:stretch/>
        </p:blipFill>
        <p:spPr>
          <a:xfrm>
            <a:off x="122442" y="4281750"/>
            <a:ext cx="345245" cy="603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5" name="Shape 185"/>
        <p:cNvGrpSpPr/>
        <p:nvPr/>
      </p:nvGrpSpPr>
      <p:grpSpPr>
        <a:xfrm>
          <a:off x="0" y="0"/>
          <a:ext cx="0" cy="0"/>
          <a:chOff x="0" y="0"/>
          <a:chExt cx="0" cy="0"/>
        </a:xfrm>
      </p:grpSpPr>
      <p:sp>
        <p:nvSpPr>
          <p:cNvPr id="186" name="Google Shape;186;p28"/>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1pPr>
            <a:lvl2pPr lvl="1"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2pPr>
            <a:lvl3pPr lvl="2"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3pPr>
            <a:lvl4pPr lvl="3"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4pPr>
            <a:lvl5pPr lvl="4"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5pPr>
            <a:lvl6pPr lvl="5"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6pPr>
            <a:lvl7pPr lvl="6"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7pPr>
            <a:lvl8pPr lvl="7"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8pPr>
            <a:lvl9pPr lvl="8"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9pPr>
          </a:lstStyle>
          <a:p/>
        </p:txBody>
      </p:sp>
      <p:sp>
        <p:nvSpPr>
          <p:cNvPr id="187" name="Google Shape;187;p28"/>
          <p:cNvSpPr txBox="1"/>
          <p:nvPr>
            <p:ph idx="1" type="body"/>
          </p:nvPr>
        </p:nvSpPr>
        <p:spPr>
          <a:xfrm>
            <a:off x="616650" y="858400"/>
            <a:ext cx="3979200" cy="3710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Font typeface="Chivo Light"/>
              <a:buChar char=" "/>
              <a:defRPr>
                <a:latin typeface="Chivo Light"/>
                <a:ea typeface="Chivo Light"/>
                <a:cs typeface="Chivo Light"/>
                <a:sym typeface="Chivo Light"/>
              </a:defRPr>
            </a:lvl1pPr>
            <a:lvl2pPr indent="-342900" lvl="1" marL="914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2pPr>
            <a:lvl3pPr indent="-342900" lvl="2" marL="1371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3pPr>
            <a:lvl4pPr indent="-342900" lvl="3" marL="18288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4pPr>
            <a:lvl5pPr indent="-342900" lvl="4" marL="22860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5pPr>
            <a:lvl6pPr indent="-342900" lvl="5" marL="27432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6pPr>
            <a:lvl7pPr indent="-342900" lvl="6" marL="3200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7pPr>
            <a:lvl8pPr indent="-342900" lvl="7" marL="3657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8pPr>
            <a:lvl9pPr indent="-342900" lvl="8" marL="4114800" rtl="0" algn="l">
              <a:lnSpc>
                <a:spcPct val="115000"/>
              </a:lnSpc>
              <a:spcBef>
                <a:spcPts val="1600"/>
              </a:spcBef>
              <a:spcAft>
                <a:spcPts val="1600"/>
              </a:spcAft>
              <a:buSzPts val="1800"/>
              <a:buFont typeface="Chivo Light"/>
              <a:buChar char="-"/>
              <a:defRPr sz="1800">
                <a:latin typeface="Chivo Light"/>
                <a:ea typeface="Chivo Light"/>
                <a:cs typeface="Chivo Light"/>
                <a:sym typeface="Chivo Light"/>
              </a:defRPr>
            </a:lvl9pPr>
          </a:lstStyle>
          <a:p/>
        </p:txBody>
      </p:sp>
      <p:sp>
        <p:nvSpPr>
          <p:cNvPr id="188" name="Google Shape;1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9" name="Google Shape;189;p28"/>
          <p:cNvPicPr preferRelativeResize="0"/>
          <p:nvPr/>
        </p:nvPicPr>
        <p:blipFill rotWithShape="1">
          <a:blip r:embed="rId2">
            <a:alphaModFix/>
          </a:blip>
          <a:srcRect b="0" l="0" r="0" t="0"/>
          <a:stretch/>
        </p:blipFill>
        <p:spPr>
          <a:xfrm>
            <a:off x="6" y="0"/>
            <a:ext cx="357188"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0" name="Shape 190"/>
        <p:cNvGrpSpPr/>
        <p:nvPr/>
      </p:nvGrpSpPr>
      <p:grpSpPr>
        <a:xfrm>
          <a:off x="0" y="0"/>
          <a:ext cx="0" cy="0"/>
          <a:chOff x="0" y="0"/>
          <a:chExt cx="0" cy="0"/>
        </a:xfrm>
      </p:grpSpPr>
      <p:sp>
        <p:nvSpPr>
          <p:cNvPr id="191" name="Google Shape;19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2" name="Google Shape;192;p29"/>
          <p:cNvPicPr preferRelativeResize="0"/>
          <p:nvPr/>
        </p:nvPicPr>
        <p:blipFill rotWithShape="1">
          <a:blip r:embed="rId2">
            <a:alphaModFix/>
          </a:blip>
          <a:srcRect b="0" l="0" r="0" t="0"/>
          <a:stretch/>
        </p:blipFill>
        <p:spPr>
          <a:xfrm>
            <a:off x="6" y="0"/>
            <a:ext cx="357188" cy="5143500"/>
          </a:xfrm>
          <a:prstGeom prst="rect">
            <a:avLst/>
          </a:prstGeom>
          <a:noFill/>
          <a:ln>
            <a:noFill/>
          </a:ln>
        </p:spPr>
      </p:pic>
      <p:sp>
        <p:nvSpPr>
          <p:cNvPr id="193" name="Google Shape;193;p29"/>
          <p:cNvSpPr txBox="1"/>
          <p:nvPr>
            <p:ph type="title"/>
          </p:nvPr>
        </p:nvSpPr>
        <p:spPr>
          <a:xfrm>
            <a:off x="605775" y="1119075"/>
            <a:ext cx="4815300" cy="2381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1pPr>
            <a:lvl2pPr lvl="1"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2pPr>
            <a:lvl3pPr lvl="2"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3pPr>
            <a:lvl4pPr lvl="3"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4pPr>
            <a:lvl5pPr lvl="4"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5pPr>
            <a:lvl6pPr lvl="5"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6pPr>
            <a:lvl7pPr lvl="6"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7pPr>
            <a:lvl8pPr lvl="7"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8pPr>
            <a:lvl9pPr lvl="8" rtl="0" algn="l">
              <a:lnSpc>
                <a:spcPct val="100000"/>
              </a:lnSpc>
              <a:spcBef>
                <a:spcPts val="0"/>
              </a:spcBef>
              <a:spcAft>
                <a:spcPts val="0"/>
              </a:spcAft>
              <a:buClr>
                <a:srgbClr val="625F50"/>
              </a:buClr>
              <a:buSzPts val="5000"/>
              <a:buFont typeface="Chivo"/>
              <a:buNone/>
              <a:defRPr sz="5000">
                <a:solidFill>
                  <a:srgbClr val="625F50"/>
                </a:solidFill>
                <a:latin typeface="Chivo"/>
                <a:ea typeface="Chivo"/>
                <a:cs typeface="Chivo"/>
                <a:sym typeface="Chiv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4" name="Shape 194"/>
        <p:cNvGrpSpPr/>
        <p:nvPr/>
      </p:nvGrpSpPr>
      <p:grpSpPr>
        <a:xfrm>
          <a:off x="0" y="0"/>
          <a:ext cx="0" cy="0"/>
          <a:chOff x="0" y="0"/>
          <a:chExt cx="0" cy="0"/>
        </a:xfrm>
      </p:grpSpPr>
      <p:pic>
        <p:nvPicPr>
          <p:cNvPr id="195" name="Google Shape;195;p30"/>
          <p:cNvPicPr preferRelativeResize="0"/>
          <p:nvPr/>
        </p:nvPicPr>
        <p:blipFill rotWithShape="1">
          <a:blip r:embed="rId2">
            <a:alphaModFix/>
          </a:blip>
          <a:srcRect b="0" l="0" r="0" t="0"/>
          <a:stretch/>
        </p:blipFill>
        <p:spPr>
          <a:xfrm>
            <a:off x="6" y="0"/>
            <a:ext cx="357188" cy="5143500"/>
          </a:xfrm>
          <a:prstGeom prst="rect">
            <a:avLst/>
          </a:prstGeom>
          <a:noFill/>
          <a:ln>
            <a:noFill/>
          </a:ln>
        </p:spPr>
      </p:pic>
      <p:sp>
        <p:nvSpPr>
          <p:cNvPr id="196" name="Google Shape;196;p30"/>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1pPr>
            <a:lvl2pPr lvl="1"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2pPr>
            <a:lvl3pPr lvl="2"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3pPr>
            <a:lvl4pPr lvl="3"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4pPr>
            <a:lvl5pPr lvl="4"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5pPr>
            <a:lvl6pPr lvl="5"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6pPr>
            <a:lvl7pPr lvl="6"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7pPr>
            <a:lvl8pPr lvl="7"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8pPr>
            <a:lvl9pPr lvl="8"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9pPr>
          </a:lstStyle>
          <a:p/>
        </p:txBody>
      </p:sp>
      <p:sp>
        <p:nvSpPr>
          <p:cNvPr id="197" name="Google Shape;197;p30"/>
          <p:cNvSpPr txBox="1"/>
          <p:nvPr>
            <p:ph idx="1" type="body"/>
          </p:nvPr>
        </p:nvSpPr>
        <p:spPr>
          <a:xfrm>
            <a:off x="616650" y="858400"/>
            <a:ext cx="3979200" cy="3710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Font typeface="Chivo Light"/>
              <a:buChar char=" "/>
              <a:defRPr>
                <a:latin typeface="Chivo Light"/>
                <a:ea typeface="Chivo Light"/>
                <a:cs typeface="Chivo Light"/>
                <a:sym typeface="Chivo Light"/>
              </a:defRPr>
            </a:lvl1pPr>
            <a:lvl2pPr indent="-342900" lvl="1" marL="914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2pPr>
            <a:lvl3pPr indent="-342900" lvl="2" marL="1371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3pPr>
            <a:lvl4pPr indent="-342900" lvl="3" marL="18288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4pPr>
            <a:lvl5pPr indent="-342900" lvl="4" marL="22860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5pPr>
            <a:lvl6pPr indent="-342900" lvl="5" marL="27432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6pPr>
            <a:lvl7pPr indent="-342900" lvl="6" marL="3200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7pPr>
            <a:lvl8pPr indent="-342900" lvl="7" marL="3657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8pPr>
            <a:lvl9pPr indent="-342900" lvl="8" marL="4114800" rtl="0" algn="l">
              <a:lnSpc>
                <a:spcPct val="115000"/>
              </a:lnSpc>
              <a:spcBef>
                <a:spcPts val="1600"/>
              </a:spcBef>
              <a:spcAft>
                <a:spcPts val="1600"/>
              </a:spcAft>
              <a:buSzPts val="1800"/>
              <a:buFont typeface="Chivo Light"/>
              <a:buChar char="-"/>
              <a:defRPr sz="1800">
                <a:latin typeface="Chivo Light"/>
                <a:ea typeface="Chivo Light"/>
                <a:cs typeface="Chivo Light"/>
                <a:sym typeface="Chivo Light"/>
              </a:defRPr>
            </a:lvl9pPr>
          </a:lstStyle>
          <a:p/>
        </p:txBody>
      </p:sp>
      <p:sp>
        <p:nvSpPr>
          <p:cNvPr id="198" name="Google Shape;198;p30"/>
          <p:cNvSpPr txBox="1"/>
          <p:nvPr>
            <p:ph idx="2" type="body"/>
          </p:nvPr>
        </p:nvSpPr>
        <p:spPr>
          <a:xfrm>
            <a:off x="4595850" y="858400"/>
            <a:ext cx="3979200" cy="3710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Font typeface="Chivo Light"/>
              <a:buChar char=" "/>
              <a:defRPr>
                <a:latin typeface="Chivo Light"/>
                <a:ea typeface="Chivo Light"/>
                <a:cs typeface="Chivo Light"/>
                <a:sym typeface="Chivo Light"/>
              </a:defRPr>
            </a:lvl1pPr>
            <a:lvl2pPr indent="-342900" lvl="1" marL="914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2pPr>
            <a:lvl3pPr indent="-342900" lvl="2" marL="1371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3pPr>
            <a:lvl4pPr indent="-342900" lvl="3" marL="18288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4pPr>
            <a:lvl5pPr indent="-342900" lvl="4" marL="22860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5pPr>
            <a:lvl6pPr indent="-342900" lvl="5" marL="27432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6pPr>
            <a:lvl7pPr indent="-342900" lvl="6" marL="3200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7pPr>
            <a:lvl8pPr indent="-342900" lvl="7" marL="3657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8pPr>
            <a:lvl9pPr indent="-342900" lvl="8" marL="4114800" rtl="0" algn="l">
              <a:lnSpc>
                <a:spcPct val="115000"/>
              </a:lnSpc>
              <a:spcBef>
                <a:spcPts val="1600"/>
              </a:spcBef>
              <a:spcAft>
                <a:spcPts val="1600"/>
              </a:spcAft>
              <a:buSzPts val="1800"/>
              <a:buFont typeface="Chivo Light"/>
              <a:buChar char="-"/>
              <a:defRPr sz="1800">
                <a:latin typeface="Chivo Light"/>
                <a:ea typeface="Chivo Light"/>
                <a:cs typeface="Chivo Light"/>
                <a:sym typeface="Chivo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9" name="Shape 199"/>
        <p:cNvGrpSpPr/>
        <p:nvPr/>
      </p:nvGrpSpPr>
      <p:grpSpPr>
        <a:xfrm>
          <a:off x="0" y="0"/>
          <a:ext cx="0" cy="0"/>
          <a:chOff x="0" y="0"/>
          <a:chExt cx="0" cy="0"/>
        </a:xfrm>
      </p:grpSpPr>
      <p:sp>
        <p:nvSpPr>
          <p:cNvPr id="200" name="Google Shape;20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1"/>
          <p:cNvPicPr preferRelativeResize="0"/>
          <p:nvPr/>
        </p:nvPicPr>
        <p:blipFill rotWithShape="1">
          <a:blip r:embed="rId2">
            <a:alphaModFix/>
          </a:blip>
          <a:srcRect b="0" l="0" r="0" t="0"/>
          <a:stretch/>
        </p:blipFill>
        <p:spPr>
          <a:xfrm>
            <a:off x="6" y="0"/>
            <a:ext cx="357188" cy="5143500"/>
          </a:xfrm>
          <a:prstGeom prst="rect">
            <a:avLst/>
          </a:prstGeom>
          <a:noFill/>
          <a:ln>
            <a:noFill/>
          </a:ln>
        </p:spPr>
      </p:pic>
      <p:sp>
        <p:nvSpPr>
          <p:cNvPr id="202" name="Google Shape;202;p31"/>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1pPr>
            <a:lvl2pPr lvl="1"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2pPr>
            <a:lvl3pPr lvl="2"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3pPr>
            <a:lvl4pPr lvl="3"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4pPr>
            <a:lvl5pPr lvl="4"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5pPr>
            <a:lvl6pPr lvl="5"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6pPr>
            <a:lvl7pPr lvl="6"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7pPr>
            <a:lvl8pPr lvl="7"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8pPr>
            <a:lvl9pPr lvl="8"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2">
            <a:alphaModFix/>
          </a:blip>
          <a:srcRect b="0" l="0" r="0" t="0"/>
          <a:stretch/>
        </p:blipFill>
        <p:spPr>
          <a:xfrm>
            <a:off x="6" y="0"/>
            <a:ext cx="357188" cy="5143500"/>
          </a:xfrm>
          <a:prstGeom prst="rect">
            <a:avLst/>
          </a:prstGeom>
          <a:noFill/>
          <a:ln>
            <a:noFill/>
          </a:ln>
        </p:spPr>
      </p:pic>
      <p:sp>
        <p:nvSpPr>
          <p:cNvPr id="205" name="Google Shape;205;p32"/>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1pPr>
            <a:lvl2pPr lvl="1"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2pPr>
            <a:lvl3pPr lvl="2"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3pPr>
            <a:lvl4pPr lvl="3"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4pPr>
            <a:lvl5pPr lvl="4"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5pPr>
            <a:lvl6pPr lvl="5"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6pPr>
            <a:lvl7pPr lvl="6"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7pPr>
            <a:lvl8pPr lvl="7"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8pPr>
            <a:lvl9pPr lvl="8" rtl="0" algn="l">
              <a:lnSpc>
                <a:spcPct val="100000"/>
              </a:lnSpc>
              <a:spcBef>
                <a:spcPts val="0"/>
              </a:spcBef>
              <a:spcAft>
                <a:spcPts val="0"/>
              </a:spcAft>
              <a:buClr>
                <a:srgbClr val="625F50"/>
              </a:buClr>
              <a:buSzPts val="2800"/>
              <a:buFont typeface="Chivo"/>
              <a:buNone/>
              <a:defRPr>
                <a:solidFill>
                  <a:srgbClr val="625F50"/>
                </a:solidFill>
                <a:latin typeface="Chivo"/>
                <a:ea typeface="Chivo"/>
                <a:cs typeface="Chivo"/>
                <a:sym typeface="Chivo"/>
              </a:defRPr>
            </a:lvl9pPr>
          </a:lstStyle>
          <a:p/>
        </p:txBody>
      </p:sp>
      <p:sp>
        <p:nvSpPr>
          <p:cNvPr id="206" name="Google Shape;206;p32"/>
          <p:cNvSpPr txBox="1"/>
          <p:nvPr>
            <p:ph idx="1" type="body"/>
          </p:nvPr>
        </p:nvSpPr>
        <p:spPr>
          <a:xfrm>
            <a:off x="616650" y="858400"/>
            <a:ext cx="3979200" cy="3710400"/>
          </a:xfrm>
          <a:prstGeom prst="rect">
            <a:avLst/>
          </a:prstGeom>
          <a:noFill/>
          <a:ln>
            <a:noFill/>
          </a:ln>
        </p:spPr>
        <p:txBody>
          <a:bodyPr anchorCtr="0" anchor="t" bIns="91425" lIns="91425" spcFirstLastPara="1" rIns="91425" wrap="square" tIns="91425"/>
          <a:lstStyle>
            <a:lvl1pPr indent="-342900" lvl="0" marL="457200" rtl="0" algn="l">
              <a:lnSpc>
                <a:spcPct val="115000"/>
              </a:lnSpc>
              <a:spcBef>
                <a:spcPts val="0"/>
              </a:spcBef>
              <a:spcAft>
                <a:spcPts val="0"/>
              </a:spcAft>
              <a:buSzPts val="1800"/>
              <a:buFont typeface="Chivo Light"/>
              <a:buChar char=" "/>
              <a:defRPr>
                <a:latin typeface="Chivo Light"/>
                <a:ea typeface="Chivo Light"/>
                <a:cs typeface="Chivo Light"/>
                <a:sym typeface="Chivo Light"/>
              </a:defRPr>
            </a:lvl1pPr>
            <a:lvl2pPr indent="-342900" lvl="1" marL="914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2pPr>
            <a:lvl3pPr indent="-342900" lvl="2" marL="1371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3pPr>
            <a:lvl4pPr indent="-342900" lvl="3" marL="18288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4pPr>
            <a:lvl5pPr indent="-342900" lvl="4" marL="22860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5pPr>
            <a:lvl6pPr indent="-342900" lvl="5" marL="27432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6pPr>
            <a:lvl7pPr indent="-342900" lvl="6" marL="32004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7pPr>
            <a:lvl8pPr indent="-342900" lvl="7" marL="3657600" rtl="0" algn="l">
              <a:lnSpc>
                <a:spcPct val="115000"/>
              </a:lnSpc>
              <a:spcBef>
                <a:spcPts val="1600"/>
              </a:spcBef>
              <a:spcAft>
                <a:spcPts val="0"/>
              </a:spcAft>
              <a:buSzPts val="1800"/>
              <a:buFont typeface="Chivo Light"/>
              <a:buChar char="-"/>
              <a:defRPr sz="1800">
                <a:latin typeface="Chivo Light"/>
                <a:ea typeface="Chivo Light"/>
                <a:cs typeface="Chivo Light"/>
                <a:sym typeface="Chivo Light"/>
              </a:defRPr>
            </a:lvl8pPr>
            <a:lvl9pPr indent="-342900" lvl="8" marL="4114800" rtl="0" algn="l">
              <a:lnSpc>
                <a:spcPct val="115000"/>
              </a:lnSpc>
              <a:spcBef>
                <a:spcPts val="1600"/>
              </a:spcBef>
              <a:spcAft>
                <a:spcPts val="1600"/>
              </a:spcAft>
              <a:buSzPts val="1800"/>
              <a:buFont typeface="Chivo Light"/>
              <a:buChar char="-"/>
              <a:defRPr sz="1800">
                <a:latin typeface="Chivo Light"/>
                <a:ea typeface="Chivo Light"/>
                <a:cs typeface="Chivo Light"/>
                <a:sym typeface="Chiv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7" name="Shape 207"/>
        <p:cNvGrpSpPr/>
        <p:nvPr/>
      </p:nvGrpSpPr>
      <p:grpSpPr>
        <a:xfrm>
          <a:off x="0" y="0"/>
          <a:ext cx="0" cy="0"/>
          <a:chOff x="0" y="0"/>
          <a:chExt cx="0" cy="0"/>
        </a:xfrm>
      </p:grpSpPr>
      <p:sp>
        <p:nvSpPr>
          <p:cNvPr id="208" name="Google Shape;208;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09" name="Google Shape;20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0" name="Shape 210"/>
        <p:cNvGrpSpPr/>
        <p:nvPr/>
      </p:nvGrpSpPr>
      <p:grpSpPr>
        <a:xfrm>
          <a:off x="0" y="0"/>
          <a:ext cx="0" cy="0"/>
          <a:chOff x="0" y="0"/>
          <a:chExt cx="0" cy="0"/>
        </a:xfrm>
      </p:grpSpPr>
      <p:sp>
        <p:nvSpPr>
          <p:cNvPr id="211" name="Google Shape;211;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13" name="Google Shape;213;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5" name="Google Shape;21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6" name="Shape 216"/>
        <p:cNvGrpSpPr/>
        <p:nvPr/>
      </p:nvGrpSpPr>
      <p:grpSpPr>
        <a:xfrm>
          <a:off x="0" y="0"/>
          <a:ext cx="0" cy="0"/>
          <a:chOff x="0" y="0"/>
          <a:chExt cx="0" cy="0"/>
        </a:xfrm>
      </p:grpSpPr>
      <p:sp>
        <p:nvSpPr>
          <p:cNvPr id="217" name="Google Shape;217;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rtl="0" algn="l">
              <a:lnSpc>
                <a:spcPct val="100000"/>
              </a:lnSpc>
              <a:spcBef>
                <a:spcPts val="0"/>
              </a:spcBef>
              <a:spcAft>
                <a:spcPts val="0"/>
              </a:spcAft>
              <a:buSzPts val="1800"/>
              <a:buNone/>
              <a:defRPr/>
            </a:lvl1pPr>
          </a:lstStyle>
          <a:p/>
        </p:txBody>
      </p:sp>
      <p:sp>
        <p:nvSpPr>
          <p:cNvPr id="218" name="Google Shape;21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9" name="Shape 219"/>
        <p:cNvGrpSpPr/>
        <p:nvPr/>
      </p:nvGrpSpPr>
      <p:grpSpPr>
        <a:xfrm>
          <a:off x="0" y="0"/>
          <a:ext cx="0" cy="0"/>
          <a:chOff x="0" y="0"/>
          <a:chExt cx="0" cy="0"/>
        </a:xfrm>
      </p:grpSpPr>
      <p:sp>
        <p:nvSpPr>
          <p:cNvPr id="220" name="Google Shape;220;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21" name="Google Shape;221;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22" name="Google Shape;22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3" name="Shape 223"/>
        <p:cNvGrpSpPr/>
        <p:nvPr/>
      </p:nvGrpSpPr>
      <p:grpSpPr>
        <a:xfrm>
          <a:off x="0" y="0"/>
          <a:ext cx="0" cy="0"/>
          <a:chOff x="0" y="0"/>
          <a:chExt cx="0" cy="0"/>
        </a:xfrm>
      </p:grpSpPr>
      <p:sp>
        <p:nvSpPr>
          <p:cNvPr id="224" name="Google Shape;22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8" name="Shape 228"/>
        <p:cNvGrpSpPr/>
        <p:nvPr/>
      </p:nvGrpSpPr>
      <p:grpSpPr>
        <a:xfrm>
          <a:off x="0" y="0"/>
          <a:ext cx="0" cy="0"/>
          <a:chOff x="0" y="0"/>
          <a:chExt cx="0" cy="0"/>
        </a:xfrm>
      </p:grpSpPr>
      <p:sp>
        <p:nvSpPr>
          <p:cNvPr id="229" name="Google Shape;229;p39"/>
          <p:cNvSpPr txBox="1"/>
          <p:nvPr>
            <p:ph type="ctrTitle"/>
          </p:nvPr>
        </p:nvSpPr>
        <p:spPr>
          <a:xfrm>
            <a:off x="685800" y="1597821"/>
            <a:ext cx="7772400" cy="11025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Clr>
                <a:schemeClr val="dk1"/>
              </a:buClr>
              <a:buSzPts val="33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800"/>
            </a:lvl2pPr>
            <a:lvl3pPr lvl="2" rtl="0">
              <a:spcBef>
                <a:spcPts val="0"/>
              </a:spcBef>
              <a:spcAft>
                <a:spcPts val="0"/>
              </a:spcAft>
              <a:buSzPts val="1100"/>
              <a:buNone/>
              <a:defRPr sz="1800"/>
            </a:lvl3pPr>
            <a:lvl4pPr lvl="3" rtl="0">
              <a:spcBef>
                <a:spcPts val="0"/>
              </a:spcBef>
              <a:spcAft>
                <a:spcPts val="0"/>
              </a:spcAft>
              <a:buSzPts val="1100"/>
              <a:buNone/>
              <a:defRPr sz="1800"/>
            </a:lvl4pPr>
            <a:lvl5pPr lvl="4" rtl="0">
              <a:spcBef>
                <a:spcPts val="0"/>
              </a:spcBef>
              <a:spcAft>
                <a:spcPts val="0"/>
              </a:spcAft>
              <a:buSzPts val="1100"/>
              <a:buNone/>
              <a:defRPr sz="1800"/>
            </a:lvl5pPr>
            <a:lvl6pPr lvl="5" rtl="0">
              <a:spcBef>
                <a:spcPts val="0"/>
              </a:spcBef>
              <a:spcAft>
                <a:spcPts val="0"/>
              </a:spcAft>
              <a:buSzPts val="1100"/>
              <a:buNone/>
              <a:defRPr sz="1800"/>
            </a:lvl6pPr>
            <a:lvl7pPr lvl="6" rtl="0">
              <a:spcBef>
                <a:spcPts val="0"/>
              </a:spcBef>
              <a:spcAft>
                <a:spcPts val="0"/>
              </a:spcAft>
              <a:buSzPts val="1100"/>
              <a:buNone/>
              <a:defRPr sz="1800"/>
            </a:lvl7pPr>
            <a:lvl8pPr lvl="7" rtl="0">
              <a:spcBef>
                <a:spcPts val="0"/>
              </a:spcBef>
              <a:spcAft>
                <a:spcPts val="0"/>
              </a:spcAft>
              <a:buSzPts val="1100"/>
              <a:buNone/>
              <a:defRPr sz="1800"/>
            </a:lvl8pPr>
            <a:lvl9pPr lvl="8" rtl="0">
              <a:spcBef>
                <a:spcPts val="0"/>
              </a:spcBef>
              <a:spcAft>
                <a:spcPts val="0"/>
              </a:spcAft>
              <a:buSzPts val="1100"/>
              <a:buNone/>
              <a:defRPr sz="1800"/>
            </a:lvl9pPr>
          </a:lstStyle>
          <a:p/>
        </p:txBody>
      </p:sp>
      <p:sp>
        <p:nvSpPr>
          <p:cNvPr id="230" name="Google Shape;230;p39"/>
          <p:cNvSpPr txBox="1"/>
          <p:nvPr>
            <p:ph idx="1" type="subTitle"/>
          </p:nvPr>
        </p:nvSpPr>
        <p:spPr>
          <a:xfrm>
            <a:off x="1371600" y="2914650"/>
            <a:ext cx="6400800" cy="1314600"/>
          </a:xfrm>
          <a:prstGeom prst="rect">
            <a:avLst/>
          </a:prstGeom>
          <a:noFill/>
          <a:ln>
            <a:noFill/>
          </a:ln>
        </p:spPr>
        <p:txBody>
          <a:bodyPr anchorCtr="0" anchor="t" bIns="68575" lIns="68575" spcFirstLastPara="1" rIns="68575" wrap="square" tIns="68575"/>
          <a:lstStyle>
            <a:lvl1pPr lvl="0" marR="0" rtl="0" algn="ctr">
              <a:spcBef>
                <a:spcPts val="600"/>
              </a:spcBef>
              <a:spcAft>
                <a:spcPts val="0"/>
              </a:spcAft>
              <a:buClr>
                <a:srgbClr val="888888"/>
              </a:buClr>
              <a:buSzPts val="2400"/>
              <a:buFont typeface="Arial"/>
              <a:buNone/>
              <a:defRPr b="0" i="0" sz="3200" u="none" cap="none" strike="noStrike">
                <a:solidFill>
                  <a:srgbClr val="888888"/>
                </a:solidFill>
                <a:latin typeface="Calibri"/>
                <a:ea typeface="Calibri"/>
                <a:cs typeface="Calibri"/>
                <a:sym typeface="Calibri"/>
              </a:defRPr>
            </a:lvl1pPr>
            <a:lvl2pPr lvl="1" marR="0" rtl="0" algn="ctr">
              <a:spcBef>
                <a:spcPts val="600"/>
              </a:spcBef>
              <a:spcAft>
                <a:spcPts val="0"/>
              </a:spcAft>
              <a:buClr>
                <a:srgbClr val="888888"/>
              </a:buClr>
              <a:buSzPts val="2100"/>
              <a:buFont typeface="Arial"/>
              <a:buNone/>
              <a:defRPr b="0" i="0" sz="2800" u="none" cap="none" strike="noStrike">
                <a:solidFill>
                  <a:srgbClr val="888888"/>
                </a:solidFill>
                <a:latin typeface="Calibri"/>
                <a:ea typeface="Calibri"/>
                <a:cs typeface="Calibri"/>
                <a:sym typeface="Calibri"/>
              </a:defRPr>
            </a:lvl2pPr>
            <a:lvl3pPr lvl="2" marR="0" rtl="0" algn="ctr">
              <a:spcBef>
                <a:spcPts val="500"/>
              </a:spcBef>
              <a:spcAft>
                <a:spcPts val="0"/>
              </a:spcAft>
              <a:buClr>
                <a:srgbClr val="888888"/>
              </a:buClr>
              <a:buSzPts val="18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
        <p:nvSpPr>
          <p:cNvPr id="231" name="Google Shape;231;p39"/>
          <p:cNvSpPr txBox="1"/>
          <p:nvPr>
            <p:ph idx="10" type="dt"/>
          </p:nvPr>
        </p:nvSpPr>
        <p:spPr>
          <a:xfrm>
            <a:off x="457200" y="4767265"/>
            <a:ext cx="21336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Clr>
                <a:srgbClr val="888888"/>
              </a:buClr>
              <a:buSzPts val="11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9pPr>
          </a:lstStyle>
          <a:p/>
        </p:txBody>
      </p:sp>
      <p:sp>
        <p:nvSpPr>
          <p:cNvPr id="232" name="Google Shape;232;p39"/>
          <p:cNvSpPr txBox="1"/>
          <p:nvPr>
            <p:ph idx="11" type="ftr"/>
          </p:nvPr>
        </p:nvSpPr>
        <p:spPr>
          <a:xfrm>
            <a:off x="3124200" y="4767265"/>
            <a:ext cx="28956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Clr>
                <a:srgbClr val="888888"/>
              </a:buClr>
              <a:buSzPts val="11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00" u="none" cap="none" strike="noStrike">
                <a:solidFill>
                  <a:schemeClr val="dk1"/>
                </a:solidFill>
                <a:latin typeface="Calibri"/>
                <a:ea typeface="Calibri"/>
                <a:cs typeface="Calibri"/>
                <a:sym typeface="Calibri"/>
              </a:defRPr>
            </a:lvl9pPr>
          </a:lstStyle>
          <a:p/>
        </p:txBody>
      </p:sp>
      <p:sp>
        <p:nvSpPr>
          <p:cNvPr id="233" name="Google Shape;233;p39"/>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4" name="Shape 234"/>
        <p:cNvGrpSpPr/>
        <p:nvPr/>
      </p:nvGrpSpPr>
      <p:grpSpPr>
        <a:xfrm>
          <a:off x="0" y="0"/>
          <a:ext cx="0" cy="0"/>
          <a:chOff x="0" y="0"/>
          <a:chExt cx="0" cy="0"/>
        </a:xfrm>
      </p:grpSpPr>
      <p:sp>
        <p:nvSpPr>
          <p:cNvPr id="235" name="Google Shape;235;p40"/>
          <p:cNvSpPr/>
          <p:nvPr/>
        </p:nvSpPr>
        <p:spPr>
          <a:xfrm>
            <a:off x="0" y="7548"/>
            <a:ext cx="9144000" cy="792300"/>
          </a:xfrm>
          <a:prstGeom prst="rect">
            <a:avLst/>
          </a:prstGeom>
          <a:solidFill>
            <a:srgbClr val="0274A3"/>
          </a:solidFill>
          <a:ln cap="flat" cmpd="sng" w="25400">
            <a:solidFill>
              <a:srgbClr val="0274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 name="Google Shape;236;p40"/>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lstStyle>
            <a:lvl1pPr lvl="0" rtl="0" algn="l">
              <a:spcBef>
                <a:spcPts val="0"/>
              </a:spcBef>
              <a:spcAft>
                <a:spcPts val="0"/>
              </a:spcAft>
              <a:buClr>
                <a:schemeClr val="lt1"/>
              </a:buClr>
              <a:buSzPts val="2700"/>
              <a:buFont typeface="Calibri"/>
              <a:buNone/>
              <a:defRPr b="0" sz="27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7" name="Google Shape;237;p40"/>
          <p:cNvSpPr txBox="1"/>
          <p:nvPr>
            <p:ph idx="1" type="body"/>
          </p:nvPr>
        </p:nvSpPr>
        <p:spPr>
          <a:xfrm>
            <a:off x="400050" y="1006077"/>
            <a:ext cx="8534400" cy="3851700"/>
          </a:xfrm>
          <a:prstGeom prst="rect">
            <a:avLst/>
          </a:prstGeom>
          <a:noFill/>
          <a:ln>
            <a:noFill/>
          </a:ln>
        </p:spPr>
        <p:txBody>
          <a:bodyPr anchorCtr="0" anchor="t" bIns="34275" lIns="68575" spcFirstLastPara="1" rIns="68575" wrap="square" tIns="34275"/>
          <a:lstStyle>
            <a:lvl1pPr indent="-361950" lvl="0" marL="457200" rtl="0" algn="l">
              <a:spcBef>
                <a:spcPts val="400"/>
              </a:spcBef>
              <a:spcAft>
                <a:spcPts val="0"/>
              </a:spcAft>
              <a:buClr>
                <a:srgbClr val="7F7F7F"/>
              </a:buClr>
              <a:buSzPts val="2100"/>
              <a:buChar char="•"/>
              <a:defRPr b="0" sz="2100">
                <a:solidFill>
                  <a:srgbClr val="7F7F7F"/>
                </a:solidFill>
                <a:latin typeface="Calibri"/>
                <a:ea typeface="Calibri"/>
                <a:cs typeface="Calibri"/>
                <a:sym typeface="Calibri"/>
              </a:defRPr>
            </a:lvl1pPr>
            <a:lvl2pPr indent="-323850" lvl="1" marL="914400" rtl="0" algn="l">
              <a:spcBef>
                <a:spcPts val="300"/>
              </a:spcBef>
              <a:spcAft>
                <a:spcPts val="0"/>
              </a:spcAft>
              <a:buClr>
                <a:srgbClr val="7F7F7F"/>
              </a:buClr>
              <a:buSzPts val="1500"/>
              <a:buChar char="–"/>
              <a:defRPr sz="1500">
                <a:solidFill>
                  <a:srgbClr val="7F7F7F"/>
                </a:solidFill>
                <a:latin typeface="Calibri"/>
                <a:ea typeface="Calibri"/>
                <a:cs typeface="Calibri"/>
                <a:sym typeface="Calibri"/>
              </a:defRPr>
            </a:lvl2pPr>
            <a:lvl3pPr indent="-317500" lvl="2" marL="1371600" rtl="0" algn="l">
              <a:spcBef>
                <a:spcPts val="300"/>
              </a:spcBef>
              <a:spcAft>
                <a:spcPts val="0"/>
              </a:spcAft>
              <a:buClr>
                <a:srgbClr val="7F7F7F"/>
              </a:buClr>
              <a:buSzPts val="1400"/>
              <a:buChar char="•"/>
              <a:defRPr sz="1400">
                <a:solidFill>
                  <a:srgbClr val="7F7F7F"/>
                </a:solidFill>
                <a:latin typeface="Calibri"/>
                <a:ea typeface="Calibri"/>
                <a:cs typeface="Calibri"/>
                <a:sym typeface="Calibri"/>
              </a:defRPr>
            </a:lvl3pPr>
            <a:lvl4pPr indent="-304800" lvl="3" marL="1828800" rtl="0" algn="l">
              <a:spcBef>
                <a:spcPts val="200"/>
              </a:spcBef>
              <a:spcAft>
                <a:spcPts val="0"/>
              </a:spcAft>
              <a:buClr>
                <a:srgbClr val="7F7F7F"/>
              </a:buClr>
              <a:buSzPts val="1200"/>
              <a:buChar char="–"/>
              <a:defRPr sz="1200">
                <a:solidFill>
                  <a:srgbClr val="7F7F7F"/>
                </a:solidFill>
                <a:latin typeface="Calibri"/>
                <a:ea typeface="Calibri"/>
                <a:cs typeface="Calibri"/>
                <a:sym typeface="Calibri"/>
              </a:defRPr>
            </a:lvl4pPr>
            <a:lvl5pPr indent="-304800" lvl="4" marL="2286000" rtl="0" algn="l">
              <a:spcBef>
                <a:spcPts val="200"/>
              </a:spcBef>
              <a:spcAft>
                <a:spcPts val="0"/>
              </a:spcAft>
              <a:buClr>
                <a:srgbClr val="7F7F7F"/>
              </a:buClr>
              <a:buSzPts val="1200"/>
              <a:buChar char="»"/>
              <a:defRPr sz="1200">
                <a:solidFill>
                  <a:srgbClr val="7F7F7F"/>
                </a:solidFill>
                <a:latin typeface="Calibri"/>
                <a:ea typeface="Calibri"/>
                <a:cs typeface="Calibri"/>
                <a:sym typeface="Calibri"/>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38" name="Google Shape;238;p40"/>
          <p:cNvSpPr txBox="1"/>
          <p:nvPr>
            <p:ph idx="11" type="ftr"/>
          </p:nvPr>
        </p:nvSpPr>
        <p:spPr>
          <a:xfrm>
            <a:off x="5657850" y="4869657"/>
            <a:ext cx="3276600" cy="273900"/>
          </a:xfrm>
          <a:prstGeom prst="rect">
            <a:avLst/>
          </a:prstGeom>
          <a:noFill/>
          <a:ln>
            <a:noFill/>
          </a:ln>
        </p:spPr>
        <p:txBody>
          <a:bodyPr anchorCtr="0" anchor="b" bIns="34275" lIns="68575" spcFirstLastPara="1" rIns="68575" wrap="square" tIns="34275"/>
          <a:lstStyle>
            <a:lvl1pPr lvl="0" marR="0" rtl="0" algn="r">
              <a:spcBef>
                <a:spcPts val="0"/>
              </a:spcBef>
              <a:spcAft>
                <a:spcPts val="0"/>
              </a:spcAft>
              <a:buSzPts val="1100"/>
              <a:buNone/>
              <a:defRPr sz="500">
                <a:solidFill>
                  <a:srgbClr val="7F7F7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9" name="Google Shape;239;p40"/>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sz="500" cap="none">
                <a:solidFill>
                  <a:srgbClr val="7F7F7F"/>
                </a:solidFill>
                <a:latin typeface="Arial"/>
                <a:ea typeface="Arial"/>
                <a:cs typeface="Arial"/>
                <a:sym typeface="Arial"/>
              </a:defRPr>
            </a:lvl1pPr>
            <a:lvl2pPr indent="0" lvl="1" marL="0" marR="0" rtl="0" algn="ctr">
              <a:spcBef>
                <a:spcPts val="0"/>
              </a:spcBef>
              <a:buNone/>
              <a:defRPr b="0" sz="500" cap="none">
                <a:solidFill>
                  <a:srgbClr val="7F7F7F"/>
                </a:solidFill>
                <a:latin typeface="Arial"/>
                <a:ea typeface="Arial"/>
                <a:cs typeface="Arial"/>
                <a:sym typeface="Arial"/>
              </a:defRPr>
            </a:lvl2pPr>
            <a:lvl3pPr indent="0" lvl="2" marL="0" marR="0" rtl="0" algn="ctr">
              <a:spcBef>
                <a:spcPts val="0"/>
              </a:spcBef>
              <a:buNone/>
              <a:defRPr b="0" sz="500" cap="none">
                <a:solidFill>
                  <a:srgbClr val="7F7F7F"/>
                </a:solidFill>
                <a:latin typeface="Arial"/>
                <a:ea typeface="Arial"/>
                <a:cs typeface="Arial"/>
                <a:sym typeface="Arial"/>
              </a:defRPr>
            </a:lvl3pPr>
            <a:lvl4pPr indent="0" lvl="3" marL="0" marR="0" rtl="0" algn="ctr">
              <a:spcBef>
                <a:spcPts val="0"/>
              </a:spcBef>
              <a:buNone/>
              <a:defRPr b="0" sz="500" cap="none">
                <a:solidFill>
                  <a:srgbClr val="7F7F7F"/>
                </a:solidFill>
                <a:latin typeface="Arial"/>
                <a:ea typeface="Arial"/>
                <a:cs typeface="Arial"/>
                <a:sym typeface="Arial"/>
              </a:defRPr>
            </a:lvl4pPr>
            <a:lvl5pPr indent="0" lvl="4" marL="0" marR="0" rtl="0" algn="ctr">
              <a:spcBef>
                <a:spcPts val="0"/>
              </a:spcBef>
              <a:buNone/>
              <a:defRPr b="0" sz="500" cap="none">
                <a:solidFill>
                  <a:srgbClr val="7F7F7F"/>
                </a:solidFill>
                <a:latin typeface="Arial"/>
                <a:ea typeface="Arial"/>
                <a:cs typeface="Arial"/>
                <a:sym typeface="Arial"/>
              </a:defRPr>
            </a:lvl5pPr>
            <a:lvl6pPr indent="0" lvl="5" marL="0" marR="0" rtl="0" algn="ctr">
              <a:spcBef>
                <a:spcPts val="0"/>
              </a:spcBef>
              <a:buNone/>
              <a:defRPr b="0" sz="500" cap="none">
                <a:solidFill>
                  <a:srgbClr val="7F7F7F"/>
                </a:solidFill>
                <a:latin typeface="Arial"/>
                <a:ea typeface="Arial"/>
                <a:cs typeface="Arial"/>
                <a:sym typeface="Arial"/>
              </a:defRPr>
            </a:lvl6pPr>
            <a:lvl7pPr indent="0" lvl="6" marL="0" marR="0" rtl="0" algn="ctr">
              <a:spcBef>
                <a:spcPts val="0"/>
              </a:spcBef>
              <a:buNone/>
              <a:defRPr b="0" sz="500" cap="none">
                <a:solidFill>
                  <a:srgbClr val="7F7F7F"/>
                </a:solidFill>
                <a:latin typeface="Arial"/>
                <a:ea typeface="Arial"/>
                <a:cs typeface="Arial"/>
                <a:sym typeface="Arial"/>
              </a:defRPr>
            </a:lvl7pPr>
            <a:lvl8pPr indent="0" lvl="7" marL="0" marR="0" rtl="0" algn="ctr">
              <a:spcBef>
                <a:spcPts val="0"/>
              </a:spcBef>
              <a:buNone/>
              <a:defRPr b="0" sz="500" cap="none">
                <a:solidFill>
                  <a:srgbClr val="7F7F7F"/>
                </a:solidFill>
                <a:latin typeface="Arial"/>
                <a:ea typeface="Arial"/>
                <a:cs typeface="Arial"/>
                <a:sym typeface="Arial"/>
              </a:defRPr>
            </a:lvl8pPr>
            <a:lvl9pPr indent="0" lvl="8" marL="0" marR="0" rtl="0" algn="ctr">
              <a:spcBef>
                <a:spcPts val="0"/>
              </a:spcBef>
              <a:buNone/>
              <a:defRPr b="0" sz="500" cap="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descr="C:\Users\mandeep\Google Drive\SkivaDrive\03_Support_And_Website\06 Website\Deep Cognition Labs\Logo\Logo.png" id="240" name="Google Shape;240;p40"/>
          <p:cNvPicPr preferRelativeResize="0"/>
          <p:nvPr/>
        </p:nvPicPr>
        <p:blipFill rotWithShape="1">
          <a:blip r:embed="rId2">
            <a:alphaModFix amt="58000"/>
          </a:blip>
          <a:srcRect b="0" l="0" r="0" t="0"/>
          <a:stretch/>
        </p:blipFill>
        <p:spPr>
          <a:xfrm>
            <a:off x="8130965" y="228600"/>
            <a:ext cx="841584" cy="457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41" name="Shape 241"/>
        <p:cNvGrpSpPr/>
        <p:nvPr/>
      </p:nvGrpSpPr>
      <p:grpSpPr>
        <a:xfrm>
          <a:off x="0" y="0"/>
          <a:ext cx="0" cy="0"/>
          <a:chOff x="0" y="0"/>
          <a:chExt cx="0" cy="0"/>
        </a:xfrm>
      </p:grpSpPr>
      <p:sp>
        <p:nvSpPr>
          <p:cNvPr id="242" name="Google Shape;242;p41"/>
          <p:cNvSpPr txBox="1"/>
          <p:nvPr>
            <p:ph idx="1" type="subTitle"/>
          </p:nvPr>
        </p:nvSpPr>
        <p:spPr>
          <a:xfrm>
            <a:off x="1371600" y="2343150"/>
            <a:ext cx="6400800" cy="1314600"/>
          </a:xfrm>
          <a:prstGeom prst="rect">
            <a:avLst/>
          </a:prstGeom>
          <a:noFill/>
          <a:ln>
            <a:noFill/>
          </a:ln>
        </p:spPr>
        <p:txBody>
          <a:bodyPr anchorCtr="0" anchor="t" bIns="34275" lIns="68575" spcFirstLastPara="1" rIns="68575" wrap="square" tIns="34275"/>
          <a:lstStyle>
            <a:lvl1pPr lvl="0" rtl="0" algn="ctr">
              <a:spcBef>
                <a:spcPts val="400"/>
              </a:spcBef>
              <a:spcAft>
                <a:spcPts val="0"/>
              </a:spcAft>
              <a:buClr>
                <a:srgbClr val="7F7F7F"/>
              </a:buClr>
              <a:buSzPts val="2100"/>
              <a:buNone/>
              <a:defRPr b="1">
                <a:solidFill>
                  <a:srgbClr val="7F7F7F"/>
                </a:solidFill>
                <a:latin typeface="Calibri"/>
                <a:ea typeface="Calibri"/>
                <a:cs typeface="Calibri"/>
                <a:sym typeface="Calibri"/>
              </a:defRPr>
            </a:lvl1pPr>
            <a:lvl2pPr lvl="1" rtl="0" algn="ctr">
              <a:spcBef>
                <a:spcPts val="400"/>
              </a:spcBef>
              <a:spcAft>
                <a:spcPts val="0"/>
              </a:spcAft>
              <a:buClr>
                <a:srgbClr val="888888"/>
              </a:buClr>
              <a:buSzPts val="1800"/>
              <a:buNone/>
              <a:defRPr>
                <a:solidFill>
                  <a:srgbClr val="888888"/>
                </a:solidFill>
              </a:defRPr>
            </a:lvl2pPr>
            <a:lvl3pPr lvl="2" rtl="0" algn="ctr">
              <a:spcBef>
                <a:spcPts val="300"/>
              </a:spcBef>
              <a:spcAft>
                <a:spcPts val="0"/>
              </a:spcAft>
              <a:buClr>
                <a:srgbClr val="888888"/>
              </a:buClr>
              <a:buSzPts val="1500"/>
              <a:buNone/>
              <a:defRPr>
                <a:solidFill>
                  <a:srgbClr val="888888"/>
                </a:solidFill>
              </a:defRPr>
            </a:lvl3pPr>
            <a:lvl4pPr lvl="3" rtl="0" algn="ctr">
              <a:spcBef>
                <a:spcPts val="300"/>
              </a:spcBef>
              <a:spcAft>
                <a:spcPts val="0"/>
              </a:spcAft>
              <a:buClr>
                <a:srgbClr val="888888"/>
              </a:buClr>
              <a:buSzPts val="1400"/>
              <a:buNone/>
              <a:defRPr>
                <a:solidFill>
                  <a:srgbClr val="888888"/>
                </a:solidFill>
              </a:defRPr>
            </a:lvl4pPr>
            <a:lvl5pPr lvl="4" rtl="0" algn="ctr">
              <a:spcBef>
                <a:spcPts val="300"/>
              </a:spcBef>
              <a:spcAft>
                <a:spcPts val="0"/>
              </a:spcAft>
              <a:buClr>
                <a:srgbClr val="888888"/>
              </a:buClr>
              <a:buSzPts val="14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descr="C:\Users\mandeep\Google Drive\SkivaDrive\03_Support_And_Website\06 Website\Deep Cognition Labs\Logo\Logo.png" id="243" name="Google Shape;243;p41"/>
          <p:cNvPicPr preferRelativeResize="0"/>
          <p:nvPr/>
        </p:nvPicPr>
        <p:blipFill rotWithShape="1">
          <a:blip r:embed="rId2">
            <a:alphaModFix/>
          </a:blip>
          <a:srcRect b="0" l="0" r="0" t="0"/>
          <a:stretch/>
        </p:blipFill>
        <p:spPr>
          <a:xfrm>
            <a:off x="3143251" y="400050"/>
            <a:ext cx="2840352" cy="15430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ext only" showMasterSp="0">
  <p:cSld name="Title Slide text only">
    <p:bg>
      <p:bgPr>
        <a:solidFill>
          <a:srgbClr val="0066A1"/>
        </a:solidFill>
      </p:bgPr>
    </p:bg>
    <p:spTree>
      <p:nvGrpSpPr>
        <p:cNvPr id="248" name="Shape 248"/>
        <p:cNvGrpSpPr/>
        <p:nvPr/>
      </p:nvGrpSpPr>
      <p:grpSpPr>
        <a:xfrm>
          <a:off x="0" y="0"/>
          <a:ext cx="0" cy="0"/>
          <a:chOff x="0" y="0"/>
          <a:chExt cx="0" cy="0"/>
        </a:xfrm>
      </p:grpSpPr>
      <p:pic>
        <p:nvPicPr>
          <p:cNvPr id="249" name="Google Shape;249;p43"/>
          <p:cNvPicPr preferRelativeResize="0"/>
          <p:nvPr/>
        </p:nvPicPr>
        <p:blipFill rotWithShape="1">
          <a:blip r:embed="rId2">
            <a:alphaModFix/>
          </a:blip>
          <a:srcRect b="0" l="0" r="0" t="0"/>
          <a:stretch/>
        </p:blipFill>
        <p:spPr>
          <a:xfrm>
            <a:off x="1" y="2286"/>
            <a:ext cx="9144001" cy="5138928"/>
          </a:xfrm>
          <a:prstGeom prst="rect">
            <a:avLst/>
          </a:prstGeom>
          <a:noFill/>
          <a:ln>
            <a:noFill/>
          </a:ln>
        </p:spPr>
      </p:pic>
      <p:sp>
        <p:nvSpPr>
          <p:cNvPr id="250" name="Google Shape;250;p43"/>
          <p:cNvSpPr txBox="1"/>
          <p:nvPr>
            <p:ph type="ctrTitle"/>
          </p:nvPr>
        </p:nvSpPr>
        <p:spPr>
          <a:xfrm>
            <a:off x="249721" y="652267"/>
            <a:ext cx="83094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1" name="Google Shape;251;p43"/>
          <p:cNvSpPr txBox="1"/>
          <p:nvPr>
            <p:ph idx="1" type="subTitle"/>
          </p:nvPr>
        </p:nvSpPr>
        <p:spPr>
          <a:xfrm>
            <a:off x="248821" y="1769415"/>
            <a:ext cx="8312100" cy="1115100"/>
          </a:xfrm>
          <a:prstGeom prst="rect">
            <a:avLst/>
          </a:prstGeom>
          <a:noFill/>
          <a:ln>
            <a:noFill/>
          </a:ln>
        </p:spPr>
        <p:txBody>
          <a:bodyPr anchorCtr="0" anchor="t" bIns="45700" lIns="91425" spcFirstLastPara="1" rIns="91425" wrap="square" tIns="45700"/>
          <a:lstStyle>
            <a:lvl1pPr lvl="0" rtl="0" algn="l">
              <a:spcBef>
                <a:spcPts val="560"/>
              </a:spcBef>
              <a:spcAft>
                <a:spcPts val="0"/>
              </a:spcAft>
              <a:buSzPts val="2800"/>
              <a:buNone/>
              <a:defRPr b="0" sz="2800">
                <a:solidFill>
                  <a:schemeClr val="lt1"/>
                </a:solidFill>
                <a:latin typeface="Verdana"/>
                <a:ea typeface="Verdana"/>
                <a:cs typeface="Verdana"/>
                <a:sym typeface="Verdana"/>
              </a:defRPr>
            </a:lvl1pPr>
            <a:lvl2pPr lvl="1" rtl="0" algn="ctr">
              <a:spcBef>
                <a:spcPts val="384"/>
              </a:spcBef>
              <a:spcAft>
                <a:spcPts val="0"/>
              </a:spcAft>
              <a:buSzPts val="1600"/>
              <a:buNone/>
              <a:defRPr>
                <a:solidFill>
                  <a:srgbClr val="888888"/>
                </a:solidFill>
              </a:defRPr>
            </a:lvl2pPr>
            <a:lvl3pPr lvl="2" rtl="0" algn="ctr">
              <a:spcBef>
                <a:spcPts val="320"/>
              </a:spcBef>
              <a:spcAft>
                <a:spcPts val="0"/>
              </a:spcAft>
              <a:buSzPts val="1600"/>
              <a:buNone/>
              <a:defRPr>
                <a:solidFill>
                  <a:srgbClr val="888888"/>
                </a:solidFill>
              </a:defRPr>
            </a:lvl3pPr>
            <a:lvl4pPr lvl="3" rtl="0" algn="ctr">
              <a:spcBef>
                <a:spcPts val="320"/>
              </a:spcBef>
              <a:spcAft>
                <a:spcPts val="0"/>
              </a:spcAft>
              <a:buSzPts val="1600"/>
              <a:buNone/>
              <a:defRPr>
                <a:solidFill>
                  <a:srgbClr val="888888"/>
                </a:solidFill>
              </a:defRPr>
            </a:lvl4pPr>
            <a:lvl5pPr lvl="4" rtl="0" algn="ctr">
              <a:spcBef>
                <a:spcPts val="320"/>
              </a:spcBef>
              <a:spcAft>
                <a:spcPts val="0"/>
              </a:spcAft>
              <a:buSzPts val="16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52" name="Google Shape;252;p43"/>
          <p:cNvSpPr txBox="1"/>
          <p:nvPr/>
        </p:nvSpPr>
        <p:spPr>
          <a:xfrm>
            <a:off x="241551" y="3075806"/>
            <a:ext cx="971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lt1"/>
                </a:solidFill>
                <a:latin typeface="Verdana"/>
                <a:ea typeface="Verdana"/>
                <a:cs typeface="Verdana"/>
                <a:sym typeface="Verdana"/>
              </a:rPr>
              <a:t>Nov, 2018</a:t>
            </a:r>
            <a:endParaRPr/>
          </a:p>
        </p:txBody>
      </p:sp>
      <p:pic>
        <p:nvPicPr>
          <p:cNvPr id="253" name="Google Shape;253;p43"/>
          <p:cNvPicPr preferRelativeResize="0"/>
          <p:nvPr/>
        </p:nvPicPr>
        <p:blipFill rotWithShape="1">
          <a:blip r:embed="rId3">
            <a:alphaModFix/>
          </a:blip>
          <a:srcRect b="0" l="0" r="0" t="0"/>
          <a:stretch/>
        </p:blipFill>
        <p:spPr>
          <a:xfrm>
            <a:off x="334800" y="4737600"/>
            <a:ext cx="1635227" cy="86075"/>
          </a:xfrm>
          <a:prstGeom prst="rect">
            <a:avLst/>
          </a:prstGeom>
          <a:noFill/>
          <a:ln>
            <a:noFill/>
          </a:ln>
        </p:spPr>
      </p:pic>
      <p:pic>
        <p:nvPicPr>
          <p:cNvPr id="254" name="Google Shape;254;p43"/>
          <p:cNvPicPr preferRelativeResize="0"/>
          <p:nvPr/>
        </p:nvPicPr>
        <p:blipFill rotWithShape="1">
          <a:blip r:embed="rId4">
            <a:alphaModFix/>
          </a:blip>
          <a:srcRect b="0" l="0" r="0" t="0"/>
          <a:stretch/>
        </p:blipFill>
        <p:spPr>
          <a:xfrm>
            <a:off x="7482981" y="4372526"/>
            <a:ext cx="1334917" cy="4366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2nd top line">
  <p:cSld name="Title and Content No 2nd top line">
    <p:spTree>
      <p:nvGrpSpPr>
        <p:cNvPr id="255" name="Shape 255"/>
        <p:cNvGrpSpPr/>
        <p:nvPr/>
      </p:nvGrpSpPr>
      <p:grpSpPr>
        <a:xfrm>
          <a:off x="0" y="0"/>
          <a:ext cx="0" cy="0"/>
          <a:chOff x="0" y="0"/>
          <a:chExt cx="0" cy="0"/>
        </a:xfrm>
      </p:grpSpPr>
      <p:sp>
        <p:nvSpPr>
          <p:cNvPr id="256" name="Google Shape;256;p44"/>
          <p:cNvSpPr txBox="1"/>
          <p:nvPr>
            <p:ph idx="1" type="body"/>
          </p:nvPr>
        </p:nvSpPr>
        <p:spPr>
          <a:xfrm>
            <a:off x="216488" y="843558"/>
            <a:ext cx="8748000" cy="37236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7" name="Google Shape;257;p44"/>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4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58" name="Google Shape;258;p44"/>
          <p:cNvCxnSpPr/>
          <p:nvPr/>
        </p:nvCxnSpPr>
        <p:spPr>
          <a:xfrm>
            <a:off x="326874" y="4625878"/>
            <a:ext cx="8820600" cy="0"/>
          </a:xfrm>
          <a:prstGeom prst="straightConnector1">
            <a:avLst/>
          </a:prstGeom>
          <a:noFill/>
          <a:ln cap="flat" cmpd="sng" w="15875">
            <a:solidFill>
              <a:srgbClr val="0064A0"/>
            </a:solidFill>
            <a:prstDash val="solid"/>
            <a:round/>
            <a:headEnd len="sm" w="sm" type="none"/>
            <a:tailEnd len="sm" w="sm" type="none"/>
          </a:ln>
        </p:spPr>
      </p:cxnSp>
      <p:pic>
        <p:nvPicPr>
          <p:cNvPr id="259" name="Google Shape;259;p44"/>
          <p:cNvPicPr preferRelativeResize="0"/>
          <p:nvPr/>
        </p:nvPicPr>
        <p:blipFill rotWithShape="1">
          <a:blip r:embed="rId2">
            <a:alphaModFix/>
          </a:blip>
          <a:srcRect b="0" l="0" r="0" t="0"/>
          <a:stretch/>
        </p:blipFill>
        <p:spPr>
          <a:xfrm>
            <a:off x="326874" y="4851247"/>
            <a:ext cx="1635227" cy="86075"/>
          </a:xfrm>
          <a:prstGeom prst="rect">
            <a:avLst/>
          </a:prstGeom>
          <a:noFill/>
          <a:ln>
            <a:noFill/>
          </a:ln>
        </p:spPr>
      </p:pic>
      <p:sp>
        <p:nvSpPr>
          <p:cNvPr id="260" name="Google Shape;260;p44"/>
          <p:cNvSpPr txBox="1"/>
          <p:nvPr>
            <p:ph idx="12" type="sldNum"/>
          </p:nvPr>
        </p:nvSpPr>
        <p:spPr>
          <a:xfrm>
            <a:off x="4368854" y="4781896"/>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rgbClr val="0066A1"/>
        </a:solidFill>
      </p:bgPr>
    </p:bg>
    <p:spTree>
      <p:nvGrpSpPr>
        <p:cNvPr id="261" name="Shape 261"/>
        <p:cNvGrpSpPr/>
        <p:nvPr/>
      </p:nvGrpSpPr>
      <p:grpSpPr>
        <a:xfrm>
          <a:off x="0" y="0"/>
          <a:ext cx="0" cy="0"/>
          <a:chOff x="0" y="0"/>
          <a:chExt cx="0" cy="0"/>
        </a:xfrm>
      </p:grpSpPr>
      <p:sp>
        <p:nvSpPr>
          <p:cNvPr id="262" name="Google Shape;262;p45"/>
          <p:cNvSpPr txBox="1"/>
          <p:nvPr>
            <p:ph type="ctrTitle"/>
          </p:nvPr>
        </p:nvSpPr>
        <p:spPr>
          <a:xfrm>
            <a:off x="215779" y="1203598"/>
            <a:ext cx="49500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3" name="Google Shape;263;p45"/>
          <p:cNvSpPr txBox="1"/>
          <p:nvPr/>
        </p:nvSpPr>
        <p:spPr>
          <a:xfrm>
            <a:off x="234016" y="4208250"/>
            <a:ext cx="4914000" cy="635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 sz="700">
                <a:solidFill>
                  <a:schemeClr val="lt1"/>
                </a:solidFill>
                <a:latin typeface="Verdana"/>
                <a:ea typeface="Verdana"/>
                <a:cs typeface="Verdana"/>
                <a:sym typeface="Verdana"/>
              </a:rPr>
              <a:t>Atos, the Atos logo, Atos Codex, Atos Consulting, Atos Worldgrid, Bull, Canopy, equensWorldline, Unify, Worldline and Zero Email are registered trademarks of the Atos group. March 2018. © 2018 Atos. Confidential information owned by Atos, to be used by the recipient only. This document, or any part of it, may not be reproduced, copied, circulated and/or distributed nor quoted without prior written approval from Atos.</a:t>
            </a:r>
            <a:endParaRPr sz="700">
              <a:solidFill>
                <a:schemeClr val="lt1"/>
              </a:solidFill>
              <a:latin typeface="Verdana"/>
              <a:ea typeface="Verdana"/>
              <a:cs typeface="Verdana"/>
              <a:sym typeface="Verdana"/>
            </a:endParaRPr>
          </a:p>
        </p:txBody>
      </p:sp>
      <p:cxnSp>
        <p:nvCxnSpPr>
          <p:cNvPr id="264" name="Google Shape;264;p45"/>
          <p:cNvCxnSpPr/>
          <p:nvPr/>
        </p:nvCxnSpPr>
        <p:spPr>
          <a:xfrm>
            <a:off x="313480" y="2307166"/>
            <a:ext cx="8830500" cy="0"/>
          </a:xfrm>
          <a:prstGeom prst="straightConnector1">
            <a:avLst/>
          </a:prstGeom>
          <a:noFill/>
          <a:ln cap="flat" cmpd="sng" w="28575">
            <a:solidFill>
              <a:schemeClr val="lt1"/>
            </a:solidFill>
            <a:prstDash val="solid"/>
            <a:round/>
            <a:headEnd len="sm" w="sm" type="none"/>
            <a:tailEnd len="sm" w="sm" type="none"/>
          </a:ln>
        </p:spPr>
      </p:cxnSp>
      <p:pic>
        <p:nvPicPr>
          <p:cNvPr id="265" name="Google Shape;265;p45"/>
          <p:cNvPicPr preferRelativeResize="0"/>
          <p:nvPr/>
        </p:nvPicPr>
        <p:blipFill rotWithShape="1">
          <a:blip r:embed="rId2">
            <a:alphaModFix/>
          </a:blip>
          <a:srcRect b="0" l="0" r="0" t="0"/>
          <a:stretch/>
        </p:blipFill>
        <p:spPr>
          <a:xfrm>
            <a:off x="7482981" y="4372526"/>
            <a:ext cx="1334917" cy="43662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Basic">
  <p:cSld name="1_Title and Content Basic">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46"/>
          <p:cNvSpPr txBox="1"/>
          <p:nvPr>
            <p:ph idx="1" type="body"/>
          </p:nvPr>
        </p:nvSpPr>
        <p:spPr>
          <a:xfrm>
            <a:off x="216488" y="1090800"/>
            <a:ext cx="8748000" cy="34749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8" name="Google Shape;268;p46"/>
          <p:cNvSpPr txBox="1"/>
          <p:nvPr>
            <p:ph type="title"/>
          </p:nvPr>
        </p:nvSpPr>
        <p:spPr>
          <a:xfrm>
            <a:off x="216488" y="123478"/>
            <a:ext cx="71856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4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69" name="Google Shape;269;p46"/>
          <p:cNvPicPr preferRelativeResize="0"/>
          <p:nvPr/>
        </p:nvPicPr>
        <p:blipFill rotWithShape="1">
          <a:blip r:embed="rId3">
            <a:alphaModFix/>
          </a:blip>
          <a:srcRect b="0" l="0" r="0" t="0"/>
          <a:stretch/>
        </p:blipFill>
        <p:spPr>
          <a:xfrm>
            <a:off x="310896" y="4812942"/>
            <a:ext cx="2752344" cy="14228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 showMasterSp="0">
  <p:cSld name="Number slide #1">
    <p:bg>
      <p:bgPr>
        <a:solidFill>
          <a:srgbClr val="0066A1"/>
        </a:solidFill>
      </p:bgPr>
    </p:bg>
    <p:spTree>
      <p:nvGrpSpPr>
        <p:cNvPr id="270" name="Shape 270"/>
        <p:cNvGrpSpPr/>
        <p:nvPr/>
      </p:nvGrpSpPr>
      <p:grpSpPr>
        <a:xfrm>
          <a:off x="0" y="0"/>
          <a:ext cx="0" cy="0"/>
          <a:chOff x="0" y="0"/>
          <a:chExt cx="0" cy="0"/>
        </a:xfrm>
      </p:grpSpPr>
      <p:pic>
        <p:nvPicPr>
          <p:cNvPr id="271" name="Google Shape;271;p47"/>
          <p:cNvPicPr preferRelativeResize="0"/>
          <p:nvPr/>
        </p:nvPicPr>
        <p:blipFill rotWithShape="1">
          <a:blip r:embed="rId2">
            <a:alphaModFix/>
          </a:blip>
          <a:srcRect b="0" l="0" r="0" t="0"/>
          <a:stretch/>
        </p:blipFill>
        <p:spPr>
          <a:xfrm>
            <a:off x="0" y="11668"/>
            <a:ext cx="9144000" cy="5142882"/>
          </a:xfrm>
          <a:prstGeom prst="rect">
            <a:avLst/>
          </a:prstGeom>
          <a:noFill/>
          <a:ln>
            <a:noFill/>
          </a:ln>
        </p:spPr>
      </p:pic>
      <p:sp>
        <p:nvSpPr>
          <p:cNvPr id="272" name="Google Shape;272;p47"/>
          <p:cNvSpPr txBox="1"/>
          <p:nvPr>
            <p:ph type="title"/>
          </p:nvPr>
        </p:nvSpPr>
        <p:spPr>
          <a:xfrm>
            <a:off x="395536" y="1923678"/>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Basic">
  <p:cSld name="Title and Content Basic">
    <p:spTree>
      <p:nvGrpSpPr>
        <p:cNvPr id="273" name="Shape 273"/>
        <p:cNvGrpSpPr/>
        <p:nvPr/>
      </p:nvGrpSpPr>
      <p:grpSpPr>
        <a:xfrm>
          <a:off x="0" y="0"/>
          <a:ext cx="0" cy="0"/>
          <a:chOff x="0" y="0"/>
          <a:chExt cx="0" cy="0"/>
        </a:xfrm>
      </p:grpSpPr>
      <p:sp>
        <p:nvSpPr>
          <p:cNvPr id="274" name="Google Shape;274;p48"/>
          <p:cNvSpPr txBox="1"/>
          <p:nvPr>
            <p:ph idx="1" type="body"/>
          </p:nvPr>
        </p:nvSpPr>
        <p:spPr>
          <a:xfrm>
            <a:off x="240300" y="1150978"/>
            <a:ext cx="8748000" cy="34749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5" name="Google Shape;275;p48"/>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4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76" name="Google Shape;276;p48"/>
          <p:cNvCxnSpPr/>
          <p:nvPr/>
        </p:nvCxnSpPr>
        <p:spPr>
          <a:xfrm>
            <a:off x="326874" y="4625878"/>
            <a:ext cx="8820600" cy="0"/>
          </a:xfrm>
          <a:prstGeom prst="straightConnector1">
            <a:avLst/>
          </a:prstGeom>
          <a:noFill/>
          <a:ln cap="flat" cmpd="sng" w="15875">
            <a:solidFill>
              <a:srgbClr val="0064A0"/>
            </a:solidFill>
            <a:prstDash val="solid"/>
            <a:round/>
            <a:headEnd len="sm" w="sm" type="none"/>
            <a:tailEnd len="sm" w="sm" type="none"/>
          </a:ln>
        </p:spPr>
      </p:cxnSp>
      <p:cxnSp>
        <p:nvCxnSpPr>
          <p:cNvPr id="277" name="Google Shape;277;p48"/>
          <p:cNvCxnSpPr/>
          <p:nvPr/>
        </p:nvCxnSpPr>
        <p:spPr>
          <a:xfrm>
            <a:off x="329209" y="944932"/>
            <a:ext cx="8820600" cy="0"/>
          </a:xfrm>
          <a:prstGeom prst="straightConnector1">
            <a:avLst/>
          </a:prstGeom>
          <a:noFill/>
          <a:ln cap="flat" cmpd="sng" w="15875">
            <a:solidFill>
              <a:srgbClr val="0064A0"/>
            </a:solidFill>
            <a:prstDash val="solid"/>
            <a:round/>
            <a:headEnd len="sm" w="sm" type="none"/>
            <a:tailEnd len="sm" w="sm" type="none"/>
          </a:ln>
        </p:spPr>
      </p:cxnSp>
      <p:pic>
        <p:nvPicPr>
          <p:cNvPr id="278" name="Google Shape;278;p48"/>
          <p:cNvPicPr preferRelativeResize="0"/>
          <p:nvPr/>
        </p:nvPicPr>
        <p:blipFill rotWithShape="1">
          <a:blip r:embed="rId2">
            <a:alphaModFix/>
          </a:blip>
          <a:srcRect b="0" l="0" r="0" t="0"/>
          <a:stretch/>
        </p:blipFill>
        <p:spPr>
          <a:xfrm>
            <a:off x="326874" y="4851247"/>
            <a:ext cx="1635227" cy="86075"/>
          </a:xfrm>
          <a:prstGeom prst="rect">
            <a:avLst/>
          </a:prstGeom>
          <a:noFill/>
          <a:ln>
            <a:noFill/>
          </a:ln>
        </p:spPr>
      </p:pic>
      <p:sp>
        <p:nvSpPr>
          <p:cNvPr id="279" name="Google Shape;279;p48"/>
          <p:cNvSpPr txBox="1"/>
          <p:nvPr>
            <p:ph idx="12" type="sldNum"/>
          </p:nvPr>
        </p:nvSpPr>
        <p:spPr>
          <a:xfrm>
            <a:off x="4368854" y="4781896"/>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48"/>
          <p:cNvPicPr preferRelativeResize="0"/>
          <p:nvPr/>
        </p:nvPicPr>
        <p:blipFill rotWithShape="1">
          <a:blip r:embed="rId3">
            <a:alphaModFix/>
          </a:blip>
          <a:srcRect b="0" l="0" r="0" t="0"/>
          <a:stretch/>
        </p:blipFill>
        <p:spPr>
          <a:xfrm>
            <a:off x="7219291" y="4705758"/>
            <a:ext cx="1790700" cy="368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 showMasterSp="0">
  <p:cSld name="Number slide #2">
    <p:bg>
      <p:bgPr>
        <a:solidFill>
          <a:srgbClr val="0066A1"/>
        </a:solidFill>
      </p:bgPr>
    </p:bg>
    <p:spTree>
      <p:nvGrpSpPr>
        <p:cNvPr id="281" name="Shape 281"/>
        <p:cNvGrpSpPr/>
        <p:nvPr/>
      </p:nvGrpSpPr>
      <p:grpSpPr>
        <a:xfrm>
          <a:off x="0" y="0"/>
          <a:ext cx="0" cy="0"/>
          <a:chOff x="0" y="0"/>
          <a:chExt cx="0" cy="0"/>
        </a:xfrm>
      </p:grpSpPr>
      <p:sp>
        <p:nvSpPr>
          <p:cNvPr id="282" name="Google Shape;282;p49"/>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3" name="Google Shape;283;p49"/>
          <p:cNvPicPr preferRelativeResize="0"/>
          <p:nvPr/>
        </p:nvPicPr>
        <p:blipFill rotWithShape="1">
          <a:blip r:embed="rId2">
            <a:alphaModFix/>
          </a:blip>
          <a:srcRect b="0" l="0" r="0" t="0"/>
          <a:stretch/>
        </p:blipFill>
        <p:spPr>
          <a:xfrm>
            <a:off x="-11952" y="1534505"/>
            <a:ext cx="9192464" cy="205058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3" showMasterSp="0">
  <p:cSld name="Number slide #3">
    <p:bg>
      <p:bgPr>
        <a:solidFill>
          <a:srgbClr val="0066A1"/>
        </a:solidFill>
      </p:bgPr>
    </p:bg>
    <p:spTree>
      <p:nvGrpSpPr>
        <p:cNvPr id="284" name="Shape 284"/>
        <p:cNvGrpSpPr/>
        <p:nvPr/>
      </p:nvGrpSpPr>
      <p:grpSpPr>
        <a:xfrm>
          <a:off x="0" y="0"/>
          <a:ext cx="0" cy="0"/>
          <a:chOff x="0" y="0"/>
          <a:chExt cx="0" cy="0"/>
        </a:xfrm>
      </p:grpSpPr>
      <p:sp>
        <p:nvSpPr>
          <p:cNvPr id="285" name="Google Shape;285;p50"/>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6" name="Google Shape;286;p50"/>
          <p:cNvPicPr preferRelativeResize="0"/>
          <p:nvPr/>
        </p:nvPicPr>
        <p:blipFill rotWithShape="1">
          <a:blip r:embed="rId2">
            <a:alphaModFix/>
          </a:blip>
          <a:srcRect b="0" l="0" r="0" t="0"/>
          <a:stretch/>
        </p:blipFill>
        <p:spPr>
          <a:xfrm>
            <a:off x="-5976" y="1533939"/>
            <a:ext cx="9180509" cy="2051717"/>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4" showMasterSp="0">
  <p:cSld name="Number slide #4">
    <p:bg>
      <p:bgPr>
        <a:solidFill>
          <a:srgbClr val="0066A1"/>
        </a:solidFill>
      </p:bgPr>
    </p:bg>
    <p:spTree>
      <p:nvGrpSpPr>
        <p:cNvPr id="287" name="Shape 287"/>
        <p:cNvGrpSpPr/>
        <p:nvPr/>
      </p:nvGrpSpPr>
      <p:grpSpPr>
        <a:xfrm>
          <a:off x="0" y="0"/>
          <a:ext cx="0" cy="0"/>
          <a:chOff x="0" y="0"/>
          <a:chExt cx="0" cy="0"/>
        </a:xfrm>
      </p:grpSpPr>
      <p:sp>
        <p:nvSpPr>
          <p:cNvPr id="288" name="Google Shape;288;p51"/>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9" name="Google Shape;289;p51"/>
          <p:cNvPicPr preferRelativeResize="0"/>
          <p:nvPr/>
        </p:nvPicPr>
        <p:blipFill rotWithShape="1">
          <a:blip r:embed="rId2">
            <a:alphaModFix/>
          </a:blip>
          <a:srcRect b="0" l="0" r="0" t="0"/>
          <a:stretch/>
        </p:blipFill>
        <p:spPr>
          <a:xfrm>
            <a:off x="-5976" y="1559341"/>
            <a:ext cx="9180513" cy="202481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5" showMasterSp="0">
  <p:cSld name="Number slide #5">
    <p:bg>
      <p:bgPr>
        <a:solidFill>
          <a:srgbClr val="0066A1"/>
        </a:solidFill>
      </p:bgPr>
    </p:bg>
    <p:spTree>
      <p:nvGrpSpPr>
        <p:cNvPr id="290" name="Shape 290"/>
        <p:cNvGrpSpPr/>
        <p:nvPr/>
      </p:nvGrpSpPr>
      <p:grpSpPr>
        <a:xfrm>
          <a:off x="0" y="0"/>
          <a:ext cx="0" cy="0"/>
          <a:chOff x="0" y="0"/>
          <a:chExt cx="0" cy="0"/>
        </a:xfrm>
      </p:grpSpPr>
      <p:sp>
        <p:nvSpPr>
          <p:cNvPr id="291" name="Google Shape;291;p52"/>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2" name="Google Shape;292;p52"/>
          <p:cNvPicPr preferRelativeResize="0"/>
          <p:nvPr/>
        </p:nvPicPr>
        <p:blipFill rotWithShape="1">
          <a:blip r:embed="rId2">
            <a:alphaModFix/>
          </a:blip>
          <a:srcRect b="0" l="0" r="0" t="0"/>
          <a:stretch/>
        </p:blipFill>
        <p:spPr>
          <a:xfrm>
            <a:off x="-5976" y="1558584"/>
            <a:ext cx="9180513" cy="202633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6" showMasterSp="0">
  <p:cSld name="Number slide #6">
    <p:bg>
      <p:bgPr>
        <a:solidFill>
          <a:srgbClr val="0066A1"/>
        </a:solidFill>
      </p:bgPr>
    </p:bg>
    <p:spTree>
      <p:nvGrpSpPr>
        <p:cNvPr id="293" name="Shape 293"/>
        <p:cNvGrpSpPr/>
        <p:nvPr/>
      </p:nvGrpSpPr>
      <p:grpSpPr>
        <a:xfrm>
          <a:off x="0" y="0"/>
          <a:ext cx="0" cy="0"/>
          <a:chOff x="0" y="0"/>
          <a:chExt cx="0" cy="0"/>
        </a:xfrm>
      </p:grpSpPr>
      <p:sp>
        <p:nvSpPr>
          <p:cNvPr id="294" name="Google Shape;294;p53"/>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5" name="Google Shape;295;p53"/>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7" showMasterSp="0">
  <p:cSld name="Number slide #7">
    <p:bg>
      <p:bgPr>
        <a:solidFill>
          <a:srgbClr val="0066A1"/>
        </a:solidFill>
      </p:bgPr>
    </p:bg>
    <p:spTree>
      <p:nvGrpSpPr>
        <p:cNvPr id="296" name="Shape 296"/>
        <p:cNvGrpSpPr/>
        <p:nvPr/>
      </p:nvGrpSpPr>
      <p:grpSpPr>
        <a:xfrm>
          <a:off x="0" y="0"/>
          <a:ext cx="0" cy="0"/>
          <a:chOff x="0" y="0"/>
          <a:chExt cx="0" cy="0"/>
        </a:xfrm>
      </p:grpSpPr>
      <p:sp>
        <p:nvSpPr>
          <p:cNvPr id="297" name="Google Shape;297;p54"/>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98" name="Google Shape;298;p54"/>
          <p:cNvPicPr preferRelativeResize="0"/>
          <p:nvPr/>
        </p:nvPicPr>
        <p:blipFill rotWithShape="1">
          <a:blip r:embed="rId2">
            <a:alphaModFix/>
          </a:blip>
          <a:srcRect b="0" l="0" r="0" t="0"/>
          <a:stretch/>
        </p:blipFill>
        <p:spPr>
          <a:xfrm>
            <a:off x="-5976" y="1560097"/>
            <a:ext cx="9186491" cy="20233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8" showMasterSp="0">
  <p:cSld name="Number slide #8">
    <p:bg>
      <p:bgPr>
        <a:solidFill>
          <a:srgbClr val="0066A1"/>
        </a:solidFill>
      </p:bgPr>
    </p:bg>
    <p:spTree>
      <p:nvGrpSpPr>
        <p:cNvPr id="299" name="Shape 299"/>
        <p:cNvGrpSpPr/>
        <p:nvPr/>
      </p:nvGrpSpPr>
      <p:grpSpPr>
        <a:xfrm>
          <a:off x="0" y="0"/>
          <a:ext cx="0" cy="0"/>
          <a:chOff x="0" y="0"/>
          <a:chExt cx="0" cy="0"/>
        </a:xfrm>
      </p:grpSpPr>
      <p:sp>
        <p:nvSpPr>
          <p:cNvPr id="300" name="Google Shape;300;p55"/>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01" name="Google Shape;301;p55"/>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9" showMasterSp="0">
  <p:cSld name="Number slide #9">
    <p:bg>
      <p:bgPr>
        <a:solidFill>
          <a:srgbClr val="0066A1"/>
        </a:solidFill>
      </p:bgPr>
    </p:bg>
    <p:spTree>
      <p:nvGrpSpPr>
        <p:cNvPr id="302" name="Shape 302"/>
        <p:cNvGrpSpPr/>
        <p:nvPr/>
      </p:nvGrpSpPr>
      <p:grpSpPr>
        <a:xfrm>
          <a:off x="0" y="0"/>
          <a:ext cx="0" cy="0"/>
          <a:chOff x="0" y="0"/>
          <a:chExt cx="0" cy="0"/>
        </a:xfrm>
      </p:grpSpPr>
      <p:sp>
        <p:nvSpPr>
          <p:cNvPr id="303" name="Google Shape;303;p56"/>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04" name="Google Shape;304;p56"/>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0" showMasterSp="0">
  <p:cSld name="Number slide #10">
    <p:bg>
      <p:bgPr>
        <a:solidFill>
          <a:srgbClr val="0066A1"/>
        </a:solidFill>
      </p:bgPr>
    </p:bg>
    <p:spTree>
      <p:nvGrpSpPr>
        <p:cNvPr id="305" name="Shape 305"/>
        <p:cNvGrpSpPr/>
        <p:nvPr/>
      </p:nvGrpSpPr>
      <p:grpSpPr>
        <a:xfrm>
          <a:off x="0" y="0"/>
          <a:ext cx="0" cy="0"/>
          <a:chOff x="0" y="0"/>
          <a:chExt cx="0" cy="0"/>
        </a:xfrm>
      </p:grpSpPr>
      <p:sp>
        <p:nvSpPr>
          <p:cNvPr id="306" name="Google Shape;306;p57"/>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07" name="Google Shape;307;p57"/>
          <p:cNvPicPr preferRelativeResize="0"/>
          <p:nvPr/>
        </p:nvPicPr>
        <p:blipFill rotWithShape="1">
          <a:blip r:embed="rId2">
            <a:alphaModFix/>
          </a:blip>
          <a:srcRect b="0" l="0" r="0" t="0"/>
          <a:stretch/>
        </p:blipFill>
        <p:spPr>
          <a:xfrm>
            <a:off x="-23904" y="1535471"/>
            <a:ext cx="9204414" cy="204865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1" showMasterSp="0">
  <p:cSld name="Number slide #11">
    <p:bg>
      <p:bgPr>
        <a:solidFill>
          <a:srgbClr val="0066A1"/>
        </a:solidFill>
      </p:bgPr>
    </p:bg>
    <p:spTree>
      <p:nvGrpSpPr>
        <p:cNvPr id="308" name="Shape 308"/>
        <p:cNvGrpSpPr/>
        <p:nvPr/>
      </p:nvGrpSpPr>
      <p:grpSpPr>
        <a:xfrm>
          <a:off x="0" y="0"/>
          <a:ext cx="0" cy="0"/>
          <a:chOff x="0" y="0"/>
          <a:chExt cx="0" cy="0"/>
        </a:xfrm>
      </p:grpSpPr>
      <p:sp>
        <p:nvSpPr>
          <p:cNvPr id="309" name="Google Shape;309;p58"/>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10" name="Google Shape;310;p58"/>
          <p:cNvPicPr preferRelativeResize="0"/>
          <p:nvPr/>
        </p:nvPicPr>
        <p:blipFill rotWithShape="1">
          <a:blip r:embed="rId2">
            <a:alphaModFix/>
          </a:blip>
          <a:srcRect b="0" l="0" r="0" t="0"/>
          <a:stretch/>
        </p:blipFill>
        <p:spPr>
          <a:xfrm>
            <a:off x="-17272" y="1560265"/>
            <a:ext cx="9197784" cy="202296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2" showMasterSp="0">
  <p:cSld name="Number slide #12">
    <p:bg>
      <p:bgPr>
        <a:solidFill>
          <a:srgbClr val="0066A1"/>
        </a:solidFill>
      </p:bgPr>
    </p:bg>
    <p:spTree>
      <p:nvGrpSpPr>
        <p:cNvPr id="311" name="Shape 311"/>
        <p:cNvGrpSpPr/>
        <p:nvPr/>
      </p:nvGrpSpPr>
      <p:grpSpPr>
        <a:xfrm>
          <a:off x="0" y="0"/>
          <a:ext cx="0" cy="0"/>
          <a:chOff x="0" y="0"/>
          <a:chExt cx="0" cy="0"/>
        </a:xfrm>
      </p:grpSpPr>
      <p:sp>
        <p:nvSpPr>
          <p:cNvPr id="312" name="Google Shape;312;p59"/>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13" name="Google Shape;313;p59"/>
          <p:cNvPicPr preferRelativeResize="0"/>
          <p:nvPr/>
        </p:nvPicPr>
        <p:blipFill rotWithShape="1">
          <a:blip r:embed="rId2">
            <a:alphaModFix/>
          </a:blip>
          <a:srcRect b="0" l="0" r="0" t="0"/>
          <a:stretch/>
        </p:blipFill>
        <p:spPr>
          <a:xfrm>
            <a:off x="-5976" y="1534505"/>
            <a:ext cx="9186489" cy="205058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3" showMasterSp="0">
  <p:cSld name="Number slide #13">
    <p:bg>
      <p:bgPr>
        <a:solidFill>
          <a:srgbClr val="0066A1"/>
        </a:solidFill>
      </p:bgPr>
    </p:bg>
    <p:spTree>
      <p:nvGrpSpPr>
        <p:cNvPr id="314" name="Shape 314"/>
        <p:cNvGrpSpPr/>
        <p:nvPr/>
      </p:nvGrpSpPr>
      <p:grpSpPr>
        <a:xfrm>
          <a:off x="0" y="0"/>
          <a:ext cx="0" cy="0"/>
          <a:chOff x="0" y="0"/>
          <a:chExt cx="0" cy="0"/>
        </a:xfrm>
      </p:grpSpPr>
      <p:sp>
        <p:nvSpPr>
          <p:cNvPr id="315" name="Google Shape;315;p60"/>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16" name="Google Shape;316;p60"/>
          <p:cNvPicPr preferRelativeResize="0"/>
          <p:nvPr/>
        </p:nvPicPr>
        <p:blipFill rotWithShape="1">
          <a:blip r:embed="rId2">
            <a:alphaModFix/>
          </a:blip>
          <a:srcRect b="0" l="0" r="0" t="0"/>
          <a:stretch/>
        </p:blipFill>
        <p:spPr>
          <a:xfrm>
            <a:off x="-5976" y="1533769"/>
            <a:ext cx="9186487" cy="2052058"/>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4" showMasterSp="0">
  <p:cSld name="Number slide #14">
    <p:bg>
      <p:bgPr>
        <a:solidFill>
          <a:srgbClr val="0066A1"/>
        </a:solidFill>
      </p:bgPr>
    </p:bg>
    <p:spTree>
      <p:nvGrpSpPr>
        <p:cNvPr id="317" name="Shape 317"/>
        <p:cNvGrpSpPr/>
        <p:nvPr/>
      </p:nvGrpSpPr>
      <p:grpSpPr>
        <a:xfrm>
          <a:off x="0" y="0"/>
          <a:ext cx="0" cy="0"/>
          <a:chOff x="0" y="0"/>
          <a:chExt cx="0" cy="0"/>
        </a:xfrm>
      </p:grpSpPr>
      <p:sp>
        <p:nvSpPr>
          <p:cNvPr id="318" name="Google Shape;318;p61"/>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19" name="Google Shape;319;p61"/>
          <p:cNvPicPr preferRelativeResize="0"/>
          <p:nvPr/>
        </p:nvPicPr>
        <p:blipFill rotWithShape="1">
          <a:blip r:embed="rId2">
            <a:alphaModFix/>
          </a:blip>
          <a:srcRect b="0" l="0" r="0" t="0"/>
          <a:stretch/>
        </p:blipFill>
        <p:spPr>
          <a:xfrm>
            <a:off x="-5976" y="1560097"/>
            <a:ext cx="9186491" cy="202330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5" showMasterSp="0">
  <p:cSld name="Number slide #15">
    <p:bg>
      <p:bgPr>
        <a:solidFill>
          <a:srgbClr val="0066A1"/>
        </a:solidFill>
      </p:bgPr>
    </p:bg>
    <p:spTree>
      <p:nvGrpSpPr>
        <p:cNvPr id="320" name="Shape 320"/>
        <p:cNvGrpSpPr/>
        <p:nvPr/>
      </p:nvGrpSpPr>
      <p:grpSpPr>
        <a:xfrm>
          <a:off x="0" y="0"/>
          <a:ext cx="0" cy="0"/>
          <a:chOff x="0" y="0"/>
          <a:chExt cx="0" cy="0"/>
        </a:xfrm>
      </p:grpSpPr>
      <p:sp>
        <p:nvSpPr>
          <p:cNvPr id="321" name="Google Shape;321;p62"/>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2" name="Google Shape;322;p62"/>
          <p:cNvPicPr preferRelativeResize="0"/>
          <p:nvPr/>
        </p:nvPicPr>
        <p:blipFill rotWithShape="1">
          <a:blip r:embed="rId2">
            <a:alphaModFix/>
          </a:blip>
          <a:srcRect b="0" l="0" r="0" t="0"/>
          <a:stretch/>
        </p:blipFill>
        <p:spPr>
          <a:xfrm>
            <a:off x="-5976" y="1558584"/>
            <a:ext cx="9186488" cy="2026332"/>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6" showMasterSp="0">
  <p:cSld name="Number slide #16">
    <p:bg>
      <p:bgPr>
        <a:solidFill>
          <a:srgbClr val="0066A1"/>
        </a:solidFill>
      </p:bgPr>
    </p:bg>
    <p:spTree>
      <p:nvGrpSpPr>
        <p:cNvPr id="323" name="Shape 323"/>
        <p:cNvGrpSpPr/>
        <p:nvPr/>
      </p:nvGrpSpPr>
      <p:grpSpPr>
        <a:xfrm>
          <a:off x="0" y="0"/>
          <a:ext cx="0" cy="0"/>
          <a:chOff x="0" y="0"/>
          <a:chExt cx="0" cy="0"/>
        </a:xfrm>
      </p:grpSpPr>
      <p:sp>
        <p:nvSpPr>
          <p:cNvPr id="324" name="Google Shape;324;p63"/>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5" name="Google Shape;325;p63"/>
          <p:cNvPicPr preferRelativeResize="0"/>
          <p:nvPr/>
        </p:nvPicPr>
        <p:blipFill rotWithShape="1">
          <a:blip r:embed="rId2">
            <a:alphaModFix/>
          </a:blip>
          <a:srcRect b="0" l="0" r="0" t="0"/>
          <a:stretch/>
        </p:blipFill>
        <p:spPr>
          <a:xfrm>
            <a:off x="-23904" y="1535471"/>
            <a:ext cx="9204414" cy="20486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7" showMasterSp="0">
  <p:cSld name="Number slide #17">
    <p:bg>
      <p:bgPr>
        <a:solidFill>
          <a:srgbClr val="0066A1"/>
        </a:solidFill>
      </p:bgPr>
    </p:bg>
    <p:spTree>
      <p:nvGrpSpPr>
        <p:cNvPr id="326" name="Shape 326"/>
        <p:cNvGrpSpPr/>
        <p:nvPr/>
      </p:nvGrpSpPr>
      <p:grpSpPr>
        <a:xfrm>
          <a:off x="0" y="0"/>
          <a:ext cx="0" cy="0"/>
          <a:chOff x="0" y="0"/>
          <a:chExt cx="0" cy="0"/>
        </a:xfrm>
      </p:grpSpPr>
      <p:sp>
        <p:nvSpPr>
          <p:cNvPr id="327" name="Google Shape;327;p64"/>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8" name="Google Shape;328;p64"/>
          <p:cNvPicPr preferRelativeResize="0"/>
          <p:nvPr/>
        </p:nvPicPr>
        <p:blipFill rotWithShape="1">
          <a:blip r:embed="rId2">
            <a:alphaModFix/>
          </a:blip>
          <a:srcRect b="0" l="0" r="0" t="0"/>
          <a:stretch/>
        </p:blipFill>
        <p:spPr>
          <a:xfrm>
            <a:off x="-23904" y="1559509"/>
            <a:ext cx="9204414" cy="202448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8" showMasterSp="0">
  <p:cSld name="Number slide #18">
    <p:bg>
      <p:bgPr>
        <a:solidFill>
          <a:srgbClr val="0066A1"/>
        </a:solidFill>
      </p:bgPr>
    </p:bg>
    <p:spTree>
      <p:nvGrpSpPr>
        <p:cNvPr id="329" name="Shape 329"/>
        <p:cNvGrpSpPr/>
        <p:nvPr/>
      </p:nvGrpSpPr>
      <p:grpSpPr>
        <a:xfrm>
          <a:off x="0" y="0"/>
          <a:ext cx="0" cy="0"/>
          <a:chOff x="0" y="0"/>
          <a:chExt cx="0" cy="0"/>
        </a:xfrm>
      </p:grpSpPr>
      <p:sp>
        <p:nvSpPr>
          <p:cNvPr id="330" name="Google Shape;330;p65"/>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31" name="Google Shape;331;p65"/>
          <p:cNvPicPr preferRelativeResize="0"/>
          <p:nvPr/>
        </p:nvPicPr>
        <p:blipFill rotWithShape="1">
          <a:blip r:embed="rId2">
            <a:alphaModFix/>
          </a:blip>
          <a:srcRect b="0" l="0" r="0" t="0"/>
          <a:stretch/>
        </p:blipFill>
        <p:spPr>
          <a:xfrm>
            <a:off x="-23904" y="1533769"/>
            <a:ext cx="9204414" cy="2052058"/>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9" showMasterSp="0">
  <p:cSld name="Number slide #19">
    <p:bg>
      <p:bgPr>
        <a:solidFill>
          <a:srgbClr val="0066A1"/>
        </a:solidFill>
      </p:bgPr>
    </p:bg>
    <p:spTree>
      <p:nvGrpSpPr>
        <p:cNvPr id="332" name="Shape 332"/>
        <p:cNvGrpSpPr/>
        <p:nvPr/>
      </p:nvGrpSpPr>
      <p:grpSpPr>
        <a:xfrm>
          <a:off x="0" y="0"/>
          <a:ext cx="0" cy="0"/>
          <a:chOff x="0" y="0"/>
          <a:chExt cx="0" cy="0"/>
        </a:xfrm>
      </p:grpSpPr>
      <p:sp>
        <p:nvSpPr>
          <p:cNvPr id="333" name="Google Shape;333;p66"/>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34" name="Google Shape;334;p66"/>
          <p:cNvPicPr preferRelativeResize="0"/>
          <p:nvPr/>
        </p:nvPicPr>
        <p:blipFill rotWithShape="1">
          <a:blip r:embed="rId2">
            <a:alphaModFix/>
          </a:blip>
          <a:srcRect b="0" l="0" r="0" t="0"/>
          <a:stretch/>
        </p:blipFill>
        <p:spPr>
          <a:xfrm>
            <a:off x="-23904" y="1533939"/>
            <a:ext cx="9204415" cy="205171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0" showMasterSp="0">
  <p:cSld name="Number slide #20">
    <p:bg>
      <p:bgPr>
        <a:solidFill>
          <a:srgbClr val="0066A1"/>
        </a:solidFill>
      </p:bgPr>
    </p:bg>
    <p:spTree>
      <p:nvGrpSpPr>
        <p:cNvPr id="335" name="Shape 335"/>
        <p:cNvGrpSpPr/>
        <p:nvPr/>
      </p:nvGrpSpPr>
      <p:grpSpPr>
        <a:xfrm>
          <a:off x="0" y="0"/>
          <a:ext cx="0" cy="0"/>
          <a:chOff x="0" y="0"/>
          <a:chExt cx="0" cy="0"/>
        </a:xfrm>
      </p:grpSpPr>
      <p:sp>
        <p:nvSpPr>
          <p:cNvPr id="336" name="Google Shape;336;p67"/>
          <p:cNvSpPr txBox="1"/>
          <p:nvPr>
            <p:ph type="title"/>
          </p:nvPr>
        </p:nvSpPr>
        <p:spPr>
          <a:xfrm>
            <a:off x="5004048" y="1995686"/>
            <a:ext cx="40323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37" name="Google Shape;337;p67"/>
          <p:cNvPicPr preferRelativeResize="0"/>
          <p:nvPr/>
        </p:nvPicPr>
        <p:blipFill rotWithShape="1">
          <a:blip r:embed="rId2">
            <a:alphaModFix/>
          </a:blip>
          <a:srcRect b="0" l="0" r="0" t="0"/>
          <a:stretch/>
        </p:blipFill>
        <p:spPr>
          <a:xfrm>
            <a:off x="-23904" y="1550381"/>
            <a:ext cx="9204414" cy="204273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Basic">
  <p:cSld name="Title and Content Basic">
    <p:spTree>
      <p:nvGrpSpPr>
        <p:cNvPr id="342" name="Shape 342"/>
        <p:cNvGrpSpPr/>
        <p:nvPr/>
      </p:nvGrpSpPr>
      <p:grpSpPr>
        <a:xfrm>
          <a:off x="0" y="0"/>
          <a:ext cx="0" cy="0"/>
          <a:chOff x="0" y="0"/>
          <a:chExt cx="0" cy="0"/>
        </a:xfrm>
      </p:grpSpPr>
      <p:sp>
        <p:nvSpPr>
          <p:cNvPr id="343" name="Google Shape;343;p69"/>
          <p:cNvSpPr txBox="1"/>
          <p:nvPr>
            <p:ph idx="1" type="body"/>
          </p:nvPr>
        </p:nvSpPr>
        <p:spPr>
          <a:xfrm>
            <a:off x="324000" y="1080000"/>
            <a:ext cx="8496300" cy="34572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44" name="Google Shape;344;p69"/>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0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45" name="Google Shape;345;p69"/>
          <p:cNvCxnSpPr/>
          <p:nvPr/>
        </p:nvCxnSpPr>
        <p:spPr>
          <a:xfrm>
            <a:off x="326874" y="4625878"/>
            <a:ext cx="8820600" cy="0"/>
          </a:xfrm>
          <a:prstGeom prst="straightConnector1">
            <a:avLst/>
          </a:prstGeom>
          <a:noFill/>
          <a:ln cap="flat" cmpd="sng" w="15875">
            <a:solidFill>
              <a:srgbClr val="0064A0"/>
            </a:solidFill>
            <a:prstDash val="solid"/>
            <a:round/>
            <a:headEnd len="sm" w="sm" type="none"/>
            <a:tailEnd len="sm" w="sm" type="none"/>
          </a:ln>
        </p:spPr>
      </p:cxnSp>
      <p:cxnSp>
        <p:nvCxnSpPr>
          <p:cNvPr id="346" name="Google Shape;346;p69"/>
          <p:cNvCxnSpPr/>
          <p:nvPr/>
        </p:nvCxnSpPr>
        <p:spPr>
          <a:xfrm>
            <a:off x="329209" y="944932"/>
            <a:ext cx="8820600" cy="0"/>
          </a:xfrm>
          <a:prstGeom prst="straightConnector1">
            <a:avLst/>
          </a:prstGeom>
          <a:noFill/>
          <a:ln cap="flat" cmpd="sng" w="15875">
            <a:solidFill>
              <a:srgbClr val="0064A0"/>
            </a:solidFill>
            <a:prstDash val="solid"/>
            <a:round/>
            <a:headEnd len="sm" w="sm" type="none"/>
            <a:tailEnd len="sm" w="sm" type="none"/>
          </a:ln>
        </p:spPr>
      </p:cxnSp>
      <p:pic>
        <p:nvPicPr>
          <p:cNvPr id="347" name="Google Shape;347;p69"/>
          <p:cNvPicPr preferRelativeResize="0"/>
          <p:nvPr/>
        </p:nvPicPr>
        <p:blipFill rotWithShape="1">
          <a:blip r:embed="rId2">
            <a:alphaModFix/>
          </a:blip>
          <a:srcRect b="0" l="0" r="0" t="0"/>
          <a:stretch/>
        </p:blipFill>
        <p:spPr>
          <a:xfrm>
            <a:off x="326874" y="4851247"/>
            <a:ext cx="1635227" cy="86075"/>
          </a:xfrm>
          <a:prstGeom prst="rect">
            <a:avLst/>
          </a:prstGeom>
          <a:noFill/>
          <a:ln>
            <a:noFill/>
          </a:ln>
        </p:spPr>
      </p:pic>
      <p:pic>
        <p:nvPicPr>
          <p:cNvPr id="348" name="Google Shape;348;p69"/>
          <p:cNvPicPr preferRelativeResize="0"/>
          <p:nvPr/>
        </p:nvPicPr>
        <p:blipFill rotWithShape="1">
          <a:blip r:embed="rId3">
            <a:alphaModFix/>
          </a:blip>
          <a:srcRect b="0" l="0" r="0" t="0"/>
          <a:stretch/>
        </p:blipFill>
        <p:spPr>
          <a:xfrm>
            <a:off x="8208115" y="4794219"/>
            <a:ext cx="624844" cy="204374"/>
          </a:xfrm>
          <a:prstGeom prst="rect">
            <a:avLst/>
          </a:prstGeom>
          <a:noFill/>
          <a:ln>
            <a:noFill/>
          </a:ln>
        </p:spPr>
      </p:pic>
      <p:sp>
        <p:nvSpPr>
          <p:cNvPr id="349" name="Google Shape;349;p69"/>
          <p:cNvSpPr txBox="1"/>
          <p:nvPr>
            <p:ph idx="12" type="sldNum"/>
          </p:nvPr>
        </p:nvSpPr>
        <p:spPr>
          <a:xfrm>
            <a:off x="4368854" y="4781896"/>
            <a:ext cx="525300" cy="2166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ext only" showMasterSp="0">
  <p:cSld name="Title Slide text only">
    <p:bg>
      <p:bgPr>
        <a:solidFill>
          <a:srgbClr val="0066A1"/>
        </a:solidFill>
      </p:bgPr>
    </p:bg>
    <p:spTree>
      <p:nvGrpSpPr>
        <p:cNvPr id="350" name="Shape 350"/>
        <p:cNvGrpSpPr/>
        <p:nvPr/>
      </p:nvGrpSpPr>
      <p:grpSpPr>
        <a:xfrm>
          <a:off x="0" y="0"/>
          <a:ext cx="0" cy="0"/>
          <a:chOff x="0" y="0"/>
          <a:chExt cx="0" cy="0"/>
        </a:xfrm>
      </p:grpSpPr>
      <p:sp>
        <p:nvSpPr>
          <p:cNvPr id="351" name="Google Shape;351;p70"/>
          <p:cNvSpPr txBox="1"/>
          <p:nvPr>
            <p:ph type="ctrTitle"/>
          </p:nvPr>
        </p:nvSpPr>
        <p:spPr>
          <a:xfrm>
            <a:off x="215779" y="1203598"/>
            <a:ext cx="83094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2" name="Google Shape;352;p70"/>
          <p:cNvSpPr txBox="1"/>
          <p:nvPr>
            <p:ph idx="1" type="subTitle"/>
          </p:nvPr>
        </p:nvSpPr>
        <p:spPr>
          <a:xfrm>
            <a:off x="214879" y="2320746"/>
            <a:ext cx="8312100" cy="1115100"/>
          </a:xfrm>
          <a:prstGeom prst="rect">
            <a:avLst/>
          </a:prstGeom>
          <a:noFill/>
          <a:ln>
            <a:noFill/>
          </a:ln>
        </p:spPr>
        <p:txBody>
          <a:bodyPr anchorCtr="0" anchor="t" bIns="45700" lIns="91425" spcFirstLastPara="1" rIns="91425" wrap="square" tIns="45700"/>
          <a:lstStyle>
            <a:lvl1pPr lvl="0" rtl="0" algn="l">
              <a:spcBef>
                <a:spcPts val="560"/>
              </a:spcBef>
              <a:spcAft>
                <a:spcPts val="0"/>
              </a:spcAft>
              <a:buSzPts val="2800"/>
              <a:buNone/>
              <a:defRPr b="0" sz="2800">
                <a:solidFill>
                  <a:schemeClr val="lt1"/>
                </a:solidFill>
                <a:latin typeface="Verdana"/>
                <a:ea typeface="Verdana"/>
                <a:cs typeface="Verdana"/>
                <a:sym typeface="Verdana"/>
              </a:defRPr>
            </a:lvl1pPr>
            <a:lvl2pPr lvl="1" rtl="0" algn="ctr">
              <a:spcBef>
                <a:spcPts val="384"/>
              </a:spcBef>
              <a:spcAft>
                <a:spcPts val="0"/>
              </a:spcAft>
              <a:buSzPts val="1600"/>
              <a:buNone/>
              <a:defRPr>
                <a:solidFill>
                  <a:srgbClr val="888888"/>
                </a:solidFill>
              </a:defRPr>
            </a:lvl2pPr>
            <a:lvl3pPr lvl="2" rtl="0" algn="ctr">
              <a:spcBef>
                <a:spcPts val="320"/>
              </a:spcBef>
              <a:spcAft>
                <a:spcPts val="0"/>
              </a:spcAft>
              <a:buSzPts val="1600"/>
              <a:buNone/>
              <a:defRPr>
                <a:solidFill>
                  <a:srgbClr val="888888"/>
                </a:solidFill>
              </a:defRPr>
            </a:lvl3pPr>
            <a:lvl4pPr lvl="3" rtl="0" algn="ctr">
              <a:spcBef>
                <a:spcPts val="320"/>
              </a:spcBef>
              <a:spcAft>
                <a:spcPts val="0"/>
              </a:spcAft>
              <a:buSzPts val="1600"/>
              <a:buNone/>
              <a:defRPr>
                <a:solidFill>
                  <a:srgbClr val="888888"/>
                </a:solidFill>
              </a:defRPr>
            </a:lvl4pPr>
            <a:lvl5pPr lvl="4" rtl="0" algn="ctr">
              <a:spcBef>
                <a:spcPts val="320"/>
              </a:spcBef>
              <a:spcAft>
                <a:spcPts val="0"/>
              </a:spcAft>
              <a:buSzPts val="16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cxnSp>
        <p:nvCxnSpPr>
          <p:cNvPr id="353" name="Google Shape;353;p70"/>
          <p:cNvCxnSpPr/>
          <p:nvPr/>
        </p:nvCxnSpPr>
        <p:spPr>
          <a:xfrm>
            <a:off x="313480" y="2307166"/>
            <a:ext cx="8830500" cy="0"/>
          </a:xfrm>
          <a:prstGeom prst="straightConnector1">
            <a:avLst/>
          </a:prstGeom>
          <a:noFill/>
          <a:ln cap="flat" cmpd="sng" w="28575">
            <a:solidFill>
              <a:schemeClr val="lt1"/>
            </a:solidFill>
            <a:prstDash val="solid"/>
            <a:round/>
            <a:headEnd len="sm" w="sm" type="none"/>
            <a:tailEnd len="sm" w="sm" type="none"/>
          </a:ln>
        </p:spPr>
      </p:cxnSp>
      <p:pic>
        <p:nvPicPr>
          <p:cNvPr id="354" name="Google Shape;354;p70"/>
          <p:cNvPicPr preferRelativeResize="0"/>
          <p:nvPr/>
        </p:nvPicPr>
        <p:blipFill rotWithShape="1">
          <a:blip r:embed="rId2">
            <a:alphaModFix/>
          </a:blip>
          <a:srcRect b="0" l="0" r="0" t="0"/>
          <a:stretch/>
        </p:blipFill>
        <p:spPr>
          <a:xfrm>
            <a:off x="334800" y="4737600"/>
            <a:ext cx="1635227" cy="86075"/>
          </a:xfrm>
          <a:prstGeom prst="rect">
            <a:avLst/>
          </a:prstGeom>
          <a:noFill/>
          <a:ln>
            <a:noFill/>
          </a:ln>
        </p:spPr>
      </p:pic>
      <p:pic>
        <p:nvPicPr>
          <p:cNvPr id="355" name="Google Shape;355;p70"/>
          <p:cNvPicPr preferRelativeResize="0"/>
          <p:nvPr/>
        </p:nvPicPr>
        <p:blipFill rotWithShape="1">
          <a:blip r:embed="rId3">
            <a:alphaModFix/>
          </a:blip>
          <a:srcRect b="0" l="0" r="0" t="0"/>
          <a:stretch/>
        </p:blipFill>
        <p:spPr>
          <a:xfrm>
            <a:off x="7482981" y="4372526"/>
            <a:ext cx="1334917" cy="4366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 showMasterSp="0">
  <p:cSld name="Number slide #1">
    <p:bg>
      <p:bgPr>
        <a:solidFill>
          <a:srgbClr val="0066A1"/>
        </a:solidFill>
      </p:bgPr>
    </p:bg>
    <p:spTree>
      <p:nvGrpSpPr>
        <p:cNvPr id="356" name="Shape 356"/>
        <p:cNvGrpSpPr/>
        <p:nvPr/>
      </p:nvGrpSpPr>
      <p:grpSpPr>
        <a:xfrm>
          <a:off x="0" y="0"/>
          <a:ext cx="0" cy="0"/>
          <a:chOff x="0" y="0"/>
          <a:chExt cx="0" cy="0"/>
        </a:xfrm>
      </p:grpSpPr>
      <p:sp>
        <p:nvSpPr>
          <p:cNvPr id="357" name="Google Shape;357;p71"/>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58" name="Google Shape;358;p71"/>
          <p:cNvPicPr preferRelativeResize="0"/>
          <p:nvPr/>
        </p:nvPicPr>
        <p:blipFill rotWithShape="1">
          <a:blip r:embed="rId2">
            <a:alphaModFix/>
          </a:blip>
          <a:srcRect b="0" l="0" r="0" t="0"/>
          <a:stretch/>
        </p:blipFill>
        <p:spPr>
          <a:xfrm>
            <a:off x="-656" y="1559341"/>
            <a:ext cx="9166854" cy="202481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No 2nd top line">
  <p:cSld name="Title and Content No 2nd top line">
    <p:spTree>
      <p:nvGrpSpPr>
        <p:cNvPr id="359" name="Shape 359"/>
        <p:cNvGrpSpPr/>
        <p:nvPr/>
      </p:nvGrpSpPr>
      <p:grpSpPr>
        <a:xfrm>
          <a:off x="0" y="0"/>
          <a:ext cx="0" cy="0"/>
          <a:chOff x="0" y="0"/>
          <a:chExt cx="0" cy="0"/>
        </a:xfrm>
      </p:grpSpPr>
      <p:sp>
        <p:nvSpPr>
          <p:cNvPr id="360" name="Google Shape;360;p72"/>
          <p:cNvSpPr txBox="1"/>
          <p:nvPr>
            <p:ph idx="1" type="body"/>
          </p:nvPr>
        </p:nvSpPr>
        <p:spPr>
          <a:xfrm>
            <a:off x="324000" y="1080000"/>
            <a:ext cx="8496300" cy="34572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SzPts val="1800"/>
              <a:buChar char="▶"/>
              <a:defRPr/>
            </a:lvl1pPr>
            <a:lvl2pPr indent="-342900" lvl="1" marL="914400" rtl="0" algn="l">
              <a:spcBef>
                <a:spcPts val="384"/>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61" name="Google Shape;361;p72"/>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2000"/>
              <a:buFont typeface="Verdan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62" name="Google Shape;362;p72"/>
          <p:cNvCxnSpPr/>
          <p:nvPr/>
        </p:nvCxnSpPr>
        <p:spPr>
          <a:xfrm>
            <a:off x="326874" y="4625878"/>
            <a:ext cx="8820600" cy="0"/>
          </a:xfrm>
          <a:prstGeom prst="straightConnector1">
            <a:avLst/>
          </a:prstGeom>
          <a:noFill/>
          <a:ln cap="flat" cmpd="sng" w="15875">
            <a:solidFill>
              <a:srgbClr val="0064A0"/>
            </a:solidFill>
            <a:prstDash val="solid"/>
            <a:round/>
            <a:headEnd len="sm" w="sm" type="none"/>
            <a:tailEnd len="sm" w="sm" type="none"/>
          </a:ln>
        </p:spPr>
      </p:cxnSp>
      <p:pic>
        <p:nvPicPr>
          <p:cNvPr id="363" name="Google Shape;363;p72"/>
          <p:cNvPicPr preferRelativeResize="0"/>
          <p:nvPr/>
        </p:nvPicPr>
        <p:blipFill rotWithShape="1">
          <a:blip r:embed="rId2">
            <a:alphaModFix/>
          </a:blip>
          <a:srcRect b="0" l="0" r="0" t="0"/>
          <a:stretch/>
        </p:blipFill>
        <p:spPr>
          <a:xfrm>
            <a:off x="326874" y="4851247"/>
            <a:ext cx="1635227" cy="86075"/>
          </a:xfrm>
          <a:prstGeom prst="rect">
            <a:avLst/>
          </a:prstGeom>
          <a:noFill/>
          <a:ln>
            <a:noFill/>
          </a:ln>
        </p:spPr>
      </p:pic>
      <p:pic>
        <p:nvPicPr>
          <p:cNvPr id="364" name="Google Shape;364;p72"/>
          <p:cNvPicPr preferRelativeResize="0"/>
          <p:nvPr/>
        </p:nvPicPr>
        <p:blipFill rotWithShape="1">
          <a:blip r:embed="rId3">
            <a:alphaModFix/>
          </a:blip>
          <a:srcRect b="0" l="0" r="0" t="0"/>
          <a:stretch/>
        </p:blipFill>
        <p:spPr>
          <a:xfrm>
            <a:off x="8208115" y="4794219"/>
            <a:ext cx="624844" cy="204374"/>
          </a:xfrm>
          <a:prstGeom prst="rect">
            <a:avLst/>
          </a:prstGeom>
          <a:noFill/>
          <a:ln>
            <a:noFill/>
          </a:ln>
        </p:spPr>
      </p:pic>
      <p:sp>
        <p:nvSpPr>
          <p:cNvPr id="365" name="Google Shape;365;p72"/>
          <p:cNvSpPr txBox="1"/>
          <p:nvPr>
            <p:ph idx="12" type="sldNum"/>
          </p:nvPr>
        </p:nvSpPr>
        <p:spPr>
          <a:xfrm>
            <a:off x="4368854" y="4781896"/>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chemeClr val="dk1"/>
                </a:solidFill>
                <a:latin typeface="Verdana"/>
                <a:ea typeface="Verdana"/>
                <a:cs typeface="Verdana"/>
                <a:sym typeface="Verdana"/>
              </a:defRPr>
            </a:lvl1pPr>
            <a:lvl2pPr indent="0" lvl="1" marL="0" rtl="0" algn="l">
              <a:spcBef>
                <a:spcPts val="0"/>
              </a:spcBef>
              <a:buNone/>
              <a:defRPr sz="1000">
                <a:solidFill>
                  <a:schemeClr val="dk1"/>
                </a:solidFill>
                <a:latin typeface="Verdana"/>
                <a:ea typeface="Verdana"/>
                <a:cs typeface="Verdana"/>
                <a:sym typeface="Verdana"/>
              </a:defRPr>
            </a:lvl2pPr>
            <a:lvl3pPr indent="0" lvl="2" marL="0" rtl="0" algn="l">
              <a:spcBef>
                <a:spcPts val="0"/>
              </a:spcBef>
              <a:buNone/>
              <a:defRPr sz="1000">
                <a:solidFill>
                  <a:schemeClr val="dk1"/>
                </a:solidFill>
                <a:latin typeface="Verdana"/>
                <a:ea typeface="Verdana"/>
                <a:cs typeface="Verdana"/>
                <a:sym typeface="Verdana"/>
              </a:defRPr>
            </a:lvl3pPr>
            <a:lvl4pPr indent="0" lvl="3" marL="0" rtl="0" algn="l">
              <a:spcBef>
                <a:spcPts val="0"/>
              </a:spcBef>
              <a:buNone/>
              <a:defRPr sz="1000">
                <a:solidFill>
                  <a:schemeClr val="dk1"/>
                </a:solidFill>
                <a:latin typeface="Verdana"/>
                <a:ea typeface="Verdana"/>
                <a:cs typeface="Verdana"/>
                <a:sym typeface="Verdana"/>
              </a:defRPr>
            </a:lvl4pPr>
            <a:lvl5pPr indent="0" lvl="4" marL="0" rtl="0" algn="l">
              <a:spcBef>
                <a:spcPts val="0"/>
              </a:spcBef>
              <a:buNone/>
              <a:defRPr sz="1000">
                <a:solidFill>
                  <a:schemeClr val="dk1"/>
                </a:solidFill>
                <a:latin typeface="Verdana"/>
                <a:ea typeface="Verdana"/>
                <a:cs typeface="Verdana"/>
                <a:sym typeface="Verdana"/>
              </a:defRPr>
            </a:lvl5pPr>
            <a:lvl6pPr indent="0" lvl="5" marL="0" rtl="0" algn="l">
              <a:spcBef>
                <a:spcPts val="0"/>
              </a:spcBef>
              <a:buNone/>
              <a:defRPr sz="1000">
                <a:solidFill>
                  <a:schemeClr val="dk1"/>
                </a:solidFill>
                <a:latin typeface="Verdana"/>
                <a:ea typeface="Verdana"/>
                <a:cs typeface="Verdana"/>
                <a:sym typeface="Verdana"/>
              </a:defRPr>
            </a:lvl6pPr>
            <a:lvl7pPr indent="0" lvl="6" marL="0" rtl="0" algn="l">
              <a:spcBef>
                <a:spcPts val="0"/>
              </a:spcBef>
              <a:buNone/>
              <a:defRPr sz="1000">
                <a:solidFill>
                  <a:schemeClr val="dk1"/>
                </a:solidFill>
                <a:latin typeface="Verdana"/>
                <a:ea typeface="Verdana"/>
                <a:cs typeface="Verdana"/>
                <a:sym typeface="Verdana"/>
              </a:defRPr>
            </a:lvl7pPr>
            <a:lvl8pPr indent="0" lvl="7" marL="0" rtl="0" algn="l">
              <a:spcBef>
                <a:spcPts val="0"/>
              </a:spcBef>
              <a:buNone/>
              <a:defRPr sz="1000">
                <a:solidFill>
                  <a:schemeClr val="dk1"/>
                </a:solidFill>
                <a:latin typeface="Verdana"/>
                <a:ea typeface="Verdana"/>
                <a:cs typeface="Verdana"/>
                <a:sym typeface="Verdana"/>
              </a:defRPr>
            </a:lvl8pPr>
            <a:lvl9pPr indent="0" lvl="8" marL="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 showMasterSp="0">
  <p:cSld name="Number slide #2">
    <p:bg>
      <p:bgPr>
        <a:solidFill>
          <a:srgbClr val="0066A1"/>
        </a:solidFill>
      </p:bgPr>
    </p:bg>
    <p:spTree>
      <p:nvGrpSpPr>
        <p:cNvPr id="366" name="Shape 366"/>
        <p:cNvGrpSpPr/>
        <p:nvPr/>
      </p:nvGrpSpPr>
      <p:grpSpPr>
        <a:xfrm>
          <a:off x="0" y="0"/>
          <a:ext cx="0" cy="0"/>
          <a:chOff x="0" y="0"/>
          <a:chExt cx="0" cy="0"/>
        </a:xfrm>
      </p:grpSpPr>
      <p:sp>
        <p:nvSpPr>
          <p:cNvPr id="367" name="Google Shape;367;p73"/>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68" name="Google Shape;368;p73"/>
          <p:cNvPicPr preferRelativeResize="0"/>
          <p:nvPr/>
        </p:nvPicPr>
        <p:blipFill rotWithShape="1">
          <a:blip r:embed="rId2">
            <a:alphaModFix/>
          </a:blip>
          <a:srcRect b="0" l="0" r="0" t="0"/>
          <a:stretch/>
        </p:blipFill>
        <p:spPr>
          <a:xfrm>
            <a:off x="-11952" y="1534505"/>
            <a:ext cx="9192464" cy="205058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3" showMasterSp="0">
  <p:cSld name="Number slide #3">
    <p:bg>
      <p:bgPr>
        <a:solidFill>
          <a:srgbClr val="0066A1"/>
        </a:solidFill>
      </p:bgPr>
    </p:bg>
    <p:spTree>
      <p:nvGrpSpPr>
        <p:cNvPr id="369" name="Shape 369"/>
        <p:cNvGrpSpPr/>
        <p:nvPr/>
      </p:nvGrpSpPr>
      <p:grpSpPr>
        <a:xfrm>
          <a:off x="0" y="0"/>
          <a:ext cx="0" cy="0"/>
          <a:chOff x="0" y="0"/>
          <a:chExt cx="0" cy="0"/>
        </a:xfrm>
      </p:grpSpPr>
      <p:sp>
        <p:nvSpPr>
          <p:cNvPr id="370" name="Google Shape;370;p74"/>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71" name="Google Shape;371;p74"/>
          <p:cNvPicPr preferRelativeResize="0"/>
          <p:nvPr/>
        </p:nvPicPr>
        <p:blipFill rotWithShape="1">
          <a:blip r:embed="rId2">
            <a:alphaModFix/>
          </a:blip>
          <a:srcRect b="0" l="0" r="0" t="0"/>
          <a:stretch/>
        </p:blipFill>
        <p:spPr>
          <a:xfrm>
            <a:off x="-5976" y="1533939"/>
            <a:ext cx="9180509" cy="2051717"/>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4" showMasterSp="0">
  <p:cSld name="Number slide #4">
    <p:bg>
      <p:bgPr>
        <a:solidFill>
          <a:srgbClr val="0066A1"/>
        </a:solidFill>
      </p:bgPr>
    </p:bg>
    <p:spTree>
      <p:nvGrpSpPr>
        <p:cNvPr id="372" name="Shape 372"/>
        <p:cNvGrpSpPr/>
        <p:nvPr/>
      </p:nvGrpSpPr>
      <p:grpSpPr>
        <a:xfrm>
          <a:off x="0" y="0"/>
          <a:ext cx="0" cy="0"/>
          <a:chOff x="0" y="0"/>
          <a:chExt cx="0" cy="0"/>
        </a:xfrm>
      </p:grpSpPr>
      <p:sp>
        <p:nvSpPr>
          <p:cNvPr id="373" name="Google Shape;373;p75"/>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74" name="Google Shape;374;p75"/>
          <p:cNvPicPr preferRelativeResize="0"/>
          <p:nvPr/>
        </p:nvPicPr>
        <p:blipFill rotWithShape="1">
          <a:blip r:embed="rId2">
            <a:alphaModFix/>
          </a:blip>
          <a:srcRect b="0" l="0" r="0" t="0"/>
          <a:stretch/>
        </p:blipFill>
        <p:spPr>
          <a:xfrm>
            <a:off x="-5976" y="1559341"/>
            <a:ext cx="9180513" cy="202481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5" showMasterSp="0">
  <p:cSld name="Number slide #5">
    <p:bg>
      <p:bgPr>
        <a:solidFill>
          <a:srgbClr val="0066A1"/>
        </a:solidFill>
      </p:bgPr>
    </p:bg>
    <p:spTree>
      <p:nvGrpSpPr>
        <p:cNvPr id="375" name="Shape 375"/>
        <p:cNvGrpSpPr/>
        <p:nvPr/>
      </p:nvGrpSpPr>
      <p:grpSpPr>
        <a:xfrm>
          <a:off x="0" y="0"/>
          <a:ext cx="0" cy="0"/>
          <a:chOff x="0" y="0"/>
          <a:chExt cx="0" cy="0"/>
        </a:xfrm>
      </p:grpSpPr>
      <p:sp>
        <p:nvSpPr>
          <p:cNvPr id="376" name="Google Shape;376;p76"/>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77" name="Google Shape;377;p76"/>
          <p:cNvPicPr preferRelativeResize="0"/>
          <p:nvPr/>
        </p:nvPicPr>
        <p:blipFill rotWithShape="1">
          <a:blip r:embed="rId2">
            <a:alphaModFix/>
          </a:blip>
          <a:srcRect b="0" l="0" r="0" t="0"/>
          <a:stretch/>
        </p:blipFill>
        <p:spPr>
          <a:xfrm>
            <a:off x="-5976" y="1558584"/>
            <a:ext cx="9180513" cy="202633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6" showMasterSp="0">
  <p:cSld name="Number slide #6">
    <p:bg>
      <p:bgPr>
        <a:solidFill>
          <a:srgbClr val="0066A1"/>
        </a:solidFill>
      </p:bgPr>
    </p:bg>
    <p:spTree>
      <p:nvGrpSpPr>
        <p:cNvPr id="378" name="Shape 378"/>
        <p:cNvGrpSpPr/>
        <p:nvPr/>
      </p:nvGrpSpPr>
      <p:grpSpPr>
        <a:xfrm>
          <a:off x="0" y="0"/>
          <a:ext cx="0" cy="0"/>
          <a:chOff x="0" y="0"/>
          <a:chExt cx="0" cy="0"/>
        </a:xfrm>
      </p:grpSpPr>
      <p:sp>
        <p:nvSpPr>
          <p:cNvPr id="379" name="Google Shape;379;p77"/>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0" name="Google Shape;380;p77"/>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7" showMasterSp="0">
  <p:cSld name="Number slide #7">
    <p:bg>
      <p:bgPr>
        <a:solidFill>
          <a:srgbClr val="0066A1"/>
        </a:solidFill>
      </p:bgPr>
    </p:bg>
    <p:spTree>
      <p:nvGrpSpPr>
        <p:cNvPr id="381" name="Shape 381"/>
        <p:cNvGrpSpPr/>
        <p:nvPr/>
      </p:nvGrpSpPr>
      <p:grpSpPr>
        <a:xfrm>
          <a:off x="0" y="0"/>
          <a:ext cx="0" cy="0"/>
          <a:chOff x="0" y="0"/>
          <a:chExt cx="0" cy="0"/>
        </a:xfrm>
      </p:grpSpPr>
      <p:sp>
        <p:nvSpPr>
          <p:cNvPr id="382" name="Google Shape;382;p78"/>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3" name="Google Shape;383;p78"/>
          <p:cNvPicPr preferRelativeResize="0"/>
          <p:nvPr/>
        </p:nvPicPr>
        <p:blipFill rotWithShape="1">
          <a:blip r:embed="rId2">
            <a:alphaModFix/>
          </a:blip>
          <a:srcRect b="0" l="0" r="0" t="0"/>
          <a:stretch/>
        </p:blipFill>
        <p:spPr>
          <a:xfrm>
            <a:off x="-5976" y="1560097"/>
            <a:ext cx="9186491" cy="202330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8" showMasterSp="0">
  <p:cSld name="Number slide #8">
    <p:bg>
      <p:bgPr>
        <a:solidFill>
          <a:srgbClr val="0066A1"/>
        </a:solidFill>
      </p:bgPr>
    </p:bg>
    <p:spTree>
      <p:nvGrpSpPr>
        <p:cNvPr id="384" name="Shape 384"/>
        <p:cNvGrpSpPr/>
        <p:nvPr/>
      </p:nvGrpSpPr>
      <p:grpSpPr>
        <a:xfrm>
          <a:off x="0" y="0"/>
          <a:ext cx="0" cy="0"/>
          <a:chOff x="0" y="0"/>
          <a:chExt cx="0" cy="0"/>
        </a:xfrm>
      </p:grpSpPr>
      <p:sp>
        <p:nvSpPr>
          <p:cNvPr id="385" name="Google Shape;385;p79"/>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6" name="Google Shape;386;p79"/>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9" showMasterSp="0">
  <p:cSld name="Number slide #9">
    <p:bg>
      <p:bgPr>
        <a:solidFill>
          <a:srgbClr val="0066A1"/>
        </a:solidFill>
      </p:bgPr>
    </p:bg>
    <p:spTree>
      <p:nvGrpSpPr>
        <p:cNvPr id="387" name="Shape 387"/>
        <p:cNvGrpSpPr/>
        <p:nvPr/>
      </p:nvGrpSpPr>
      <p:grpSpPr>
        <a:xfrm>
          <a:off x="0" y="0"/>
          <a:ext cx="0" cy="0"/>
          <a:chOff x="0" y="0"/>
          <a:chExt cx="0" cy="0"/>
        </a:xfrm>
      </p:grpSpPr>
      <p:sp>
        <p:nvSpPr>
          <p:cNvPr id="388" name="Google Shape;388;p80"/>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9" name="Google Shape;389;p80"/>
          <p:cNvPicPr preferRelativeResize="0"/>
          <p:nvPr/>
        </p:nvPicPr>
        <p:blipFill rotWithShape="1">
          <a:blip r:embed="rId2">
            <a:alphaModFix/>
          </a:blip>
          <a:srcRect b="0" l="0" r="0" t="0"/>
          <a:stretch/>
        </p:blipFill>
        <p:spPr>
          <a:xfrm>
            <a:off x="-5976" y="1534525"/>
            <a:ext cx="9186489" cy="205054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0" showMasterSp="0">
  <p:cSld name="Number slide #10">
    <p:bg>
      <p:bgPr>
        <a:solidFill>
          <a:srgbClr val="0066A1"/>
        </a:solidFill>
      </p:bgPr>
    </p:bg>
    <p:spTree>
      <p:nvGrpSpPr>
        <p:cNvPr id="390" name="Shape 390"/>
        <p:cNvGrpSpPr/>
        <p:nvPr/>
      </p:nvGrpSpPr>
      <p:grpSpPr>
        <a:xfrm>
          <a:off x="0" y="0"/>
          <a:ext cx="0" cy="0"/>
          <a:chOff x="0" y="0"/>
          <a:chExt cx="0" cy="0"/>
        </a:xfrm>
      </p:grpSpPr>
      <p:sp>
        <p:nvSpPr>
          <p:cNvPr id="391" name="Google Shape;391;p81"/>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92" name="Google Shape;392;p81"/>
          <p:cNvPicPr preferRelativeResize="0"/>
          <p:nvPr/>
        </p:nvPicPr>
        <p:blipFill rotWithShape="1">
          <a:blip r:embed="rId2">
            <a:alphaModFix/>
          </a:blip>
          <a:srcRect b="0" l="0" r="0" t="0"/>
          <a:stretch/>
        </p:blipFill>
        <p:spPr>
          <a:xfrm>
            <a:off x="-23904" y="1535471"/>
            <a:ext cx="9204414" cy="204865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1" showMasterSp="0">
  <p:cSld name="Number slide #11">
    <p:bg>
      <p:bgPr>
        <a:solidFill>
          <a:srgbClr val="0066A1"/>
        </a:solidFill>
      </p:bgPr>
    </p:bg>
    <p:spTree>
      <p:nvGrpSpPr>
        <p:cNvPr id="393" name="Shape 393"/>
        <p:cNvGrpSpPr/>
        <p:nvPr/>
      </p:nvGrpSpPr>
      <p:grpSpPr>
        <a:xfrm>
          <a:off x="0" y="0"/>
          <a:ext cx="0" cy="0"/>
          <a:chOff x="0" y="0"/>
          <a:chExt cx="0" cy="0"/>
        </a:xfrm>
      </p:grpSpPr>
      <p:sp>
        <p:nvSpPr>
          <p:cNvPr id="394" name="Google Shape;394;p82"/>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95" name="Google Shape;395;p82"/>
          <p:cNvPicPr preferRelativeResize="0"/>
          <p:nvPr/>
        </p:nvPicPr>
        <p:blipFill rotWithShape="1">
          <a:blip r:embed="rId2">
            <a:alphaModFix/>
          </a:blip>
          <a:srcRect b="0" l="0" r="0" t="0"/>
          <a:stretch/>
        </p:blipFill>
        <p:spPr>
          <a:xfrm>
            <a:off x="-17272" y="1560265"/>
            <a:ext cx="9197784" cy="202296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2" showMasterSp="0">
  <p:cSld name="Number slide #12">
    <p:bg>
      <p:bgPr>
        <a:solidFill>
          <a:srgbClr val="0066A1"/>
        </a:solidFill>
      </p:bgPr>
    </p:bg>
    <p:spTree>
      <p:nvGrpSpPr>
        <p:cNvPr id="396" name="Shape 396"/>
        <p:cNvGrpSpPr/>
        <p:nvPr/>
      </p:nvGrpSpPr>
      <p:grpSpPr>
        <a:xfrm>
          <a:off x="0" y="0"/>
          <a:ext cx="0" cy="0"/>
          <a:chOff x="0" y="0"/>
          <a:chExt cx="0" cy="0"/>
        </a:xfrm>
      </p:grpSpPr>
      <p:sp>
        <p:nvSpPr>
          <p:cNvPr id="397" name="Google Shape;397;p83"/>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98" name="Google Shape;398;p83"/>
          <p:cNvPicPr preferRelativeResize="0"/>
          <p:nvPr/>
        </p:nvPicPr>
        <p:blipFill rotWithShape="1">
          <a:blip r:embed="rId2">
            <a:alphaModFix/>
          </a:blip>
          <a:srcRect b="0" l="0" r="0" t="0"/>
          <a:stretch/>
        </p:blipFill>
        <p:spPr>
          <a:xfrm>
            <a:off x="-5976" y="1534505"/>
            <a:ext cx="9186489" cy="205058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3" showMasterSp="0">
  <p:cSld name="Number slide #13">
    <p:bg>
      <p:bgPr>
        <a:solidFill>
          <a:srgbClr val="0066A1"/>
        </a:solidFill>
      </p:bgPr>
    </p:bg>
    <p:spTree>
      <p:nvGrpSpPr>
        <p:cNvPr id="399" name="Shape 399"/>
        <p:cNvGrpSpPr/>
        <p:nvPr/>
      </p:nvGrpSpPr>
      <p:grpSpPr>
        <a:xfrm>
          <a:off x="0" y="0"/>
          <a:ext cx="0" cy="0"/>
          <a:chOff x="0" y="0"/>
          <a:chExt cx="0" cy="0"/>
        </a:xfrm>
      </p:grpSpPr>
      <p:sp>
        <p:nvSpPr>
          <p:cNvPr id="400" name="Google Shape;400;p84"/>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01" name="Google Shape;401;p84"/>
          <p:cNvPicPr preferRelativeResize="0"/>
          <p:nvPr/>
        </p:nvPicPr>
        <p:blipFill rotWithShape="1">
          <a:blip r:embed="rId2">
            <a:alphaModFix/>
          </a:blip>
          <a:srcRect b="0" l="0" r="0" t="0"/>
          <a:stretch/>
        </p:blipFill>
        <p:spPr>
          <a:xfrm>
            <a:off x="-5976" y="1533769"/>
            <a:ext cx="9186487" cy="2052058"/>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4" showMasterSp="0">
  <p:cSld name="Number slide #14">
    <p:bg>
      <p:bgPr>
        <a:solidFill>
          <a:srgbClr val="0066A1"/>
        </a:solidFill>
      </p:bgPr>
    </p:bg>
    <p:spTree>
      <p:nvGrpSpPr>
        <p:cNvPr id="402" name="Shape 402"/>
        <p:cNvGrpSpPr/>
        <p:nvPr/>
      </p:nvGrpSpPr>
      <p:grpSpPr>
        <a:xfrm>
          <a:off x="0" y="0"/>
          <a:ext cx="0" cy="0"/>
          <a:chOff x="0" y="0"/>
          <a:chExt cx="0" cy="0"/>
        </a:xfrm>
      </p:grpSpPr>
      <p:sp>
        <p:nvSpPr>
          <p:cNvPr id="403" name="Google Shape;403;p85"/>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04" name="Google Shape;404;p85"/>
          <p:cNvPicPr preferRelativeResize="0"/>
          <p:nvPr/>
        </p:nvPicPr>
        <p:blipFill rotWithShape="1">
          <a:blip r:embed="rId2">
            <a:alphaModFix/>
          </a:blip>
          <a:srcRect b="0" l="0" r="0" t="0"/>
          <a:stretch/>
        </p:blipFill>
        <p:spPr>
          <a:xfrm>
            <a:off x="-5976" y="1560097"/>
            <a:ext cx="9186491" cy="202330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5" showMasterSp="0">
  <p:cSld name="Number slide #15">
    <p:bg>
      <p:bgPr>
        <a:solidFill>
          <a:srgbClr val="0066A1"/>
        </a:solidFill>
      </p:bgPr>
    </p:bg>
    <p:spTree>
      <p:nvGrpSpPr>
        <p:cNvPr id="405" name="Shape 405"/>
        <p:cNvGrpSpPr/>
        <p:nvPr/>
      </p:nvGrpSpPr>
      <p:grpSpPr>
        <a:xfrm>
          <a:off x="0" y="0"/>
          <a:ext cx="0" cy="0"/>
          <a:chOff x="0" y="0"/>
          <a:chExt cx="0" cy="0"/>
        </a:xfrm>
      </p:grpSpPr>
      <p:sp>
        <p:nvSpPr>
          <p:cNvPr id="406" name="Google Shape;406;p86"/>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07" name="Google Shape;407;p86"/>
          <p:cNvPicPr preferRelativeResize="0"/>
          <p:nvPr/>
        </p:nvPicPr>
        <p:blipFill rotWithShape="1">
          <a:blip r:embed="rId2">
            <a:alphaModFix/>
          </a:blip>
          <a:srcRect b="0" l="0" r="0" t="0"/>
          <a:stretch/>
        </p:blipFill>
        <p:spPr>
          <a:xfrm>
            <a:off x="-5976" y="1558584"/>
            <a:ext cx="9186488" cy="2026332"/>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6" showMasterSp="0">
  <p:cSld name="Number slide #16">
    <p:bg>
      <p:bgPr>
        <a:solidFill>
          <a:srgbClr val="0066A1"/>
        </a:solidFill>
      </p:bgPr>
    </p:bg>
    <p:spTree>
      <p:nvGrpSpPr>
        <p:cNvPr id="408" name="Shape 408"/>
        <p:cNvGrpSpPr/>
        <p:nvPr/>
      </p:nvGrpSpPr>
      <p:grpSpPr>
        <a:xfrm>
          <a:off x="0" y="0"/>
          <a:ext cx="0" cy="0"/>
          <a:chOff x="0" y="0"/>
          <a:chExt cx="0" cy="0"/>
        </a:xfrm>
      </p:grpSpPr>
      <p:sp>
        <p:nvSpPr>
          <p:cNvPr id="409" name="Google Shape;409;p87"/>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10" name="Google Shape;410;p87"/>
          <p:cNvPicPr preferRelativeResize="0"/>
          <p:nvPr/>
        </p:nvPicPr>
        <p:blipFill rotWithShape="1">
          <a:blip r:embed="rId2">
            <a:alphaModFix/>
          </a:blip>
          <a:srcRect b="0" l="0" r="0" t="0"/>
          <a:stretch/>
        </p:blipFill>
        <p:spPr>
          <a:xfrm>
            <a:off x="-23904" y="1535471"/>
            <a:ext cx="9204414" cy="204865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7" showMasterSp="0">
  <p:cSld name="Number slide #17">
    <p:bg>
      <p:bgPr>
        <a:solidFill>
          <a:srgbClr val="0066A1"/>
        </a:solidFill>
      </p:bgPr>
    </p:bg>
    <p:spTree>
      <p:nvGrpSpPr>
        <p:cNvPr id="411" name="Shape 411"/>
        <p:cNvGrpSpPr/>
        <p:nvPr/>
      </p:nvGrpSpPr>
      <p:grpSpPr>
        <a:xfrm>
          <a:off x="0" y="0"/>
          <a:ext cx="0" cy="0"/>
          <a:chOff x="0" y="0"/>
          <a:chExt cx="0" cy="0"/>
        </a:xfrm>
      </p:grpSpPr>
      <p:sp>
        <p:nvSpPr>
          <p:cNvPr id="412" name="Google Shape;412;p88"/>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13" name="Google Shape;413;p88"/>
          <p:cNvPicPr preferRelativeResize="0"/>
          <p:nvPr/>
        </p:nvPicPr>
        <p:blipFill rotWithShape="1">
          <a:blip r:embed="rId2">
            <a:alphaModFix/>
          </a:blip>
          <a:srcRect b="0" l="0" r="0" t="0"/>
          <a:stretch/>
        </p:blipFill>
        <p:spPr>
          <a:xfrm>
            <a:off x="-23904" y="1559509"/>
            <a:ext cx="9204414" cy="2024482"/>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8" showMasterSp="0">
  <p:cSld name="Number slide #18">
    <p:bg>
      <p:bgPr>
        <a:solidFill>
          <a:srgbClr val="0066A1"/>
        </a:solidFill>
      </p:bgPr>
    </p:bg>
    <p:spTree>
      <p:nvGrpSpPr>
        <p:cNvPr id="414" name="Shape 414"/>
        <p:cNvGrpSpPr/>
        <p:nvPr/>
      </p:nvGrpSpPr>
      <p:grpSpPr>
        <a:xfrm>
          <a:off x="0" y="0"/>
          <a:ext cx="0" cy="0"/>
          <a:chOff x="0" y="0"/>
          <a:chExt cx="0" cy="0"/>
        </a:xfrm>
      </p:grpSpPr>
      <p:sp>
        <p:nvSpPr>
          <p:cNvPr id="415" name="Google Shape;415;p89"/>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16" name="Google Shape;416;p89"/>
          <p:cNvPicPr preferRelativeResize="0"/>
          <p:nvPr/>
        </p:nvPicPr>
        <p:blipFill rotWithShape="1">
          <a:blip r:embed="rId2">
            <a:alphaModFix/>
          </a:blip>
          <a:srcRect b="0" l="0" r="0" t="0"/>
          <a:stretch/>
        </p:blipFill>
        <p:spPr>
          <a:xfrm>
            <a:off x="-23904" y="1533769"/>
            <a:ext cx="9204414" cy="2052058"/>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19" showMasterSp="0">
  <p:cSld name="Number slide #19">
    <p:bg>
      <p:bgPr>
        <a:solidFill>
          <a:srgbClr val="0066A1"/>
        </a:solidFill>
      </p:bgPr>
    </p:bg>
    <p:spTree>
      <p:nvGrpSpPr>
        <p:cNvPr id="417" name="Shape 417"/>
        <p:cNvGrpSpPr/>
        <p:nvPr/>
      </p:nvGrpSpPr>
      <p:grpSpPr>
        <a:xfrm>
          <a:off x="0" y="0"/>
          <a:ext cx="0" cy="0"/>
          <a:chOff x="0" y="0"/>
          <a:chExt cx="0" cy="0"/>
        </a:xfrm>
      </p:grpSpPr>
      <p:sp>
        <p:nvSpPr>
          <p:cNvPr id="418" name="Google Shape;418;p90"/>
          <p:cNvSpPr txBox="1"/>
          <p:nvPr>
            <p:ph type="title"/>
          </p:nvPr>
        </p:nvSpPr>
        <p:spPr>
          <a:xfrm>
            <a:off x="4572000" y="1995686"/>
            <a:ext cx="44646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19" name="Google Shape;419;p90"/>
          <p:cNvPicPr preferRelativeResize="0"/>
          <p:nvPr/>
        </p:nvPicPr>
        <p:blipFill rotWithShape="1">
          <a:blip r:embed="rId2">
            <a:alphaModFix/>
          </a:blip>
          <a:srcRect b="0" l="0" r="0" t="0"/>
          <a:stretch/>
        </p:blipFill>
        <p:spPr>
          <a:xfrm>
            <a:off x="-23904" y="1533939"/>
            <a:ext cx="9204415" cy="2051717"/>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 slide #20" showMasterSp="0">
  <p:cSld name="Number slide #20">
    <p:bg>
      <p:bgPr>
        <a:solidFill>
          <a:srgbClr val="0066A1"/>
        </a:solidFill>
      </p:bgPr>
    </p:bg>
    <p:spTree>
      <p:nvGrpSpPr>
        <p:cNvPr id="420" name="Shape 420"/>
        <p:cNvGrpSpPr/>
        <p:nvPr/>
      </p:nvGrpSpPr>
      <p:grpSpPr>
        <a:xfrm>
          <a:off x="0" y="0"/>
          <a:ext cx="0" cy="0"/>
          <a:chOff x="0" y="0"/>
          <a:chExt cx="0" cy="0"/>
        </a:xfrm>
      </p:grpSpPr>
      <p:sp>
        <p:nvSpPr>
          <p:cNvPr id="421" name="Google Shape;421;p91"/>
          <p:cNvSpPr txBox="1"/>
          <p:nvPr>
            <p:ph type="title"/>
          </p:nvPr>
        </p:nvSpPr>
        <p:spPr>
          <a:xfrm>
            <a:off x="5004048" y="1995686"/>
            <a:ext cx="4032300" cy="108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3000"/>
              <a:buFont typeface="Verdana"/>
              <a:buNone/>
              <a:defRPr b="0"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22" name="Google Shape;422;p91"/>
          <p:cNvPicPr preferRelativeResize="0"/>
          <p:nvPr/>
        </p:nvPicPr>
        <p:blipFill rotWithShape="1">
          <a:blip r:embed="rId2">
            <a:alphaModFix/>
          </a:blip>
          <a:srcRect b="0" l="0" r="0" t="0"/>
          <a:stretch/>
        </p:blipFill>
        <p:spPr>
          <a:xfrm>
            <a:off x="-23904" y="1550381"/>
            <a:ext cx="9204414" cy="2042738"/>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rgbClr val="0066A1"/>
        </a:solidFill>
      </p:bgPr>
    </p:bg>
    <p:spTree>
      <p:nvGrpSpPr>
        <p:cNvPr id="423" name="Shape 423"/>
        <p:cNvGrpSpPr/>
        <p:nvPr/>
      </p:nvGrpSpPr>
      <p:grpSpPr>
        <a:xfrm>
          <a:off x="0" y="0"/>
          <a:ext cx="0" cy="0"/>
          <a:chOff x="0" y="0"/>
          <a:chExt cx="0" cy="0"/>
        </a:xfrm>
      </p:grpSpPr>
      <p:sp>
        <p:nvSpPr>
          <p:cNvPr id="424" name="Google Shape;424;p92"/>
          <p:cNvSpPr txBox="1"/>
          <p:nvPr>
            <p:ph type="ctrTitle"/>
          </p:nvPr>
        </p:nvSpPr>
        <p:spPr>
          <a:xfrm>
            <a:off x="215779" y="1203598"/>
            <a:ext cx="49500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3000"/>
              <a:buFont typeface="Verdana"/>
              <a:buNone/>
              <a:defRPr b="1" sz="30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5" name="Google Shape;425;p92"/>
          <p:cNvSpPr txBox="1"/>
          <p:nvPr/>
        </p:nvSpPr>
        <p:spPr>
          <a:xfrm>
            <a:off x="234016" y="4208250"/>
            <a:ext cx="4914000" cy="635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 sz="700">
                <a:solidFill>
                  <a:schemeClr val="lt1"/>
                </a:solidFill>
                <a:latin typeface="Verdana"/>
                <a:ea typeface="Verdana"/>
                <a:cs typeface="Verdana"/>
                <a:sym typeface="Verdana"/>
              </a:rPr>
              <a:t>Atos, the Atos logo, Atos Codex, Atos Consulting, Atos Worldgrid, Bull, Canopy, equensWorldline, Unify, Worldline and Zero Email are registered trademarks of the Atos group. March 2017. © 2017 Atos. Confidential information owned by Atos, to be used by the recipient only. This document, or any part of it, may not be reproduced, copied, circulated and/or distributed nor quoted without prior written approval from Atos.</a:t>
            </a:r>
            <a:endParaRPr sz="700">
              <a:solidFill>
                <a:schemeClr val="lt1"/>
              </a:solidFill>
              <a:latin typeface="Verdana"/>
              <a:ea typeface="Verdana"/>
              <a:cs typeface="Verdana"/>
              <a:sym typeface="Verdana"/>
            </a:endParaRPr>
          </a:p>
        </p:txBody>
      </p:sp>
      <p:cxnSp>
        <p:nvCxnSpPr>
          <p:cNvPr id="426" name="Google Shape;426;p92"/>
          <p:cNvCxnSpPr/>
          <p:nvPr/>
        </p:nvCxnSpPr>
        <p:spPr>
          <a:xfrm>
            <a:off x="313480" y="2307166"/>
            <a:ext cx="8830500" cy="0"/>
          </a:xfrm>
          <a:prstGeom prst="straightConnector1">
            <a:avLst/>
          </a:prstGeom>
          <a:noFill/>
          <a:ln cap="flat" cmpd="sng" w="28575">
            <a:solidFill>
              <a:schemeClr val="lt1"/>
            </a:solidFill>
            <a:prstDash val="solid"/>
            <a:round/>
            <a:headEnd len="sm" w="sm" type="none"/>
            <a:tailEnd len="sm" w="sm" type="none"/>
          </a:ln>
        </p:spPr>
      </p:cxnSp>
      <p:pic>
        <p:nvPicPr>
          <p:cNvPr id="427" name="Google Shape;427;p92"/>
          <p:cNvPicPr preferRelativeResize="0"/>
          <p:nvPr/>
        </p:nvPicPr>
        <p:blipFill rotWithShape="1">
          <a:blip r:embed="rId2">
            <a:alphaModFix/>
          </a:blip>
          <a:srcRect b="0" l="0" r="0" t="0"/>
          <a:stretch/>
        </p:blipFill>
        <p:spPr>
          <a:xfrm>
            <a:off x="7482981" y="4372526"/>
            <a:ext cx="1334917" cy="43662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Title and Content Basic">
  <p:cSld name="18_Title and Content Basic">
    <p:bg>
      <p:bgPr>
        <a:blipFill>
          <a:blip r:embed="rId2">
            <a:alphaModFix/>
          </a:blip>
          <a:stretch>
            <a:fillRect/>
          </a:stretch>
        </a:blipFill>
      </p:bgPr>
    </p:bg>
    <p:spTree>
      <p:nvGrpSpPr>
        <p:cNvPr id="428" name="Shape 428"/>
        <p:cNvGrpSpPr/>
        <p:nvPr/>
      </p:nvGrpSpPr>
      <p:grpSpPr>
        <a:xfrm>
          <a:off x="0" y="0"/>
          <a:ext cx="0" cy="0"/>
          <a:chOff x="0" y="0"/>
          <a:chExt cx="0" cy="0"/>
        </a:xfrm>
      </p:grpSpPr>
      <p:pic>
        <p:nvPicPr>
          <p:cNvPr id="429" name="Google Shape;429;p93"/>
          <p:cNvPicPr preferRelativeResize="0"/>
          <p:nvPr/>
        </p:nvPicPr>
        <p:blipFill rotWithShape="1">
          <a:blip r:embed="rId3">
            <a:alphaModFix/>
          </a:blip>
          <a:srcRect b="31455" l="0" r="0" t="0"/>
          <a:stretch/>
        </p:blipFill>
        <p:spPr>
          <a:xfrm>
            <a:off x="0" y="-1"/>
            <a:ext cx="9160766" cy="4644000"/>
          </a:xfrm>
          <a:prstGeom prst="rect">
            <a:avLst/>
          </a:prstGeom>
          <a:noFill/>
          <a:ln>
            <a:noFill/>
          </a:ln>
        </p:spPr>
      </p:pic>
      <p:grpSp>
        <p:nvGrpSpPr>
          <p:cNvPr id="430" name="Google Shape;430;p93"/>
          <p:cNvGrpSpPr/>
          <p:nvPr/>
        </p:nvGrpSpPr>
        <p:grpSpPr>
          <a:xfrm>
            <a:off x="-199" y="4648200"/>
            <a:ext cx="9142846" cy="495301"/>
            <a:chOff x="-199" y="4648200"/>
            <a:chExt cx="9142846" cy="495301"/>
          </a:xfrm>
        </p:grpSpPr>
        <p:sp>
          <p:nvSpPr>
            <p:cNvPr id="431" name="Google Shape;431;p93"/>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32" name="Google Shape;432;p93"/>
            <p:cNvPicPr preferRelativeResize="0"/>
            <p:nvPr/>
          </p:nvPicPr>
          <p:blipFill rotWithShape="1">
            <a:blip r:embed="rId4">
              <a:alphaModFix/>
            </a:blip>
            <a:srcRect b="0" l="0" r="0" t="91336"/>
            <a:stretch/>
          </p:blipFill>
          <p:spPr>
            <a:xfrm>
              <a:off x="1354" y="4697930"/>
              <a:ext cx="9141293" cy="445571"/>
            </a:xfrm>
            <a:prstGeom prst="rect">
              <a:avLst/>
            </a:prstGeom>
            <a:noFill/>
            <a:ln>
              <a:noFill/>
            </a:ln>
          </p:spPr>
        </p:pic>
      </p:grpSp>
      <p:pic>
        <p:nvPicPr>
          <p:cNvPr id="433" name="Google Shape;433;p93"/>
          <p:cNvPicPr preferRelativeResize="0"/>
          <p:nvPr/>
        </p:nvPicPr>
        <p:blipFill rotWithShape="1">
          <a:blip r:embed="rId5">
            <a:alphaModFix/>
          </a:blip>
          <a:srcRect b="0" l="0" r="0" t="0"/>
          <a:stretch/>
        </p:blipFill>
        <p:spPr>
          <a:xfrm>
            <a:off x="0" y="0"/>
            <a:ext cx="9144000" cy="4638536"/>
          </a:xfrm>
          <a:prstGeom prst="rect">
            <a:avLst/>
          </a:prstGeom>
          <a:noFill/>
          <a:ln>
            <a:noFill/>
          </a:ln>
        </p:spPr>
      </p:pic>
      <p:sp>
        <p:nvSpPr>
          <p:cNvPr id="434" name="Google Shape;434;p93"/>
          <p:cNvSpPr txBox="1"/>
          <p:nvPr>
            <p:ph type="ctrTitle"/>
          </p:nvPr>
        </p:nvSpPr>
        <p:spPr>
          <a:xfrm>
            <a:off x="187041" y="1176438"/>
            <a:ext cx="4110000" cy="1102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lt1"/>
              </a:buClr>
              <a:buSzPts val="2800"/>
              <a:buFont typeface="Verdana"/>
              <a:buNone/>
              <a:defRPr b="1" sz="2800">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5" name="Google Shape;435;p93"/>
          <p:cNvSpPr txBox="1"/>
          <p:nvPr>
            <p:ph idx="1" type="subTitle"/>
          </p:nvPr>
        </p:nvSpPr>
        <p:spPr>
          <a:xfrm>
            <a:off x="185633" y="2293586"/>
            <a:ext cx="4111200" cy="1115100"/>
          </a:xfrm>
          <a:prstGeom prst="rect">
            <a:avLst/>
          </a:prstGeom>
          <a:noFill/>
          <a:ln>
            <a:noFill/>
          </a:ln>
        </p:spPr>
        <p:txBody>
          <a:bodyPr anchorCtr="0" anchor="t" bIns="45700" lIns="91425" spcFirstLastPara="1" rIns="91425" wrap="square" tIns="45700"/>
          <a:lstStyle>
            <a:lvl1pPr lvl="0" rtl="0" algn="l">
              <a:spcBef>
                <a:spcPts val="480"/>
              </a:spcBef>
              <a:spcAft>
                <a:spcPts val="0"/>
              </a:spcAft>
              <a:buSzPts val="2400"/>
              <a:buNone/>
              <a:defRPr b="0" sz="2400">
                <a:solidFill>
                  <a:schemeClr val="lt1"/>
                </a:solidFill>
                <a:latin typeface="Verdana"/>
                <a:ea typeface="Verdana"/>
                <a:cs typeface="Verdana"/>
                <a:sym typeface="Verdana"/>
              </a:defRPr>
            </a:lvl1pPr>
            <a:lvl2pPr lvl="1" rtl="0" algn="ctr">
              <a:spcBef>
                <a:spcPts val="384"/>
              </a:spcBef>
              <a:spcAft>
                <a:spcPts val="0"/>
              </a:spcAft>
              <a:buSzPts val="1600"/>
              <a:buNone/>
              <a:defRPr>
                <a:solidFill>
                  <a:srgbClr val="888888"/>
                </a:solidFill>
              </a:defRPr>
            </a:lvl2pPr>
            <a:lvl3pPr lvl="2" rtl="0" algn="ctr">
              <a:spcBef>
                <a:spcPts val="320"/>
              </a:spcBef>
              <a:spcAft>
                <a:spcPts val="0"/>
              </a:spcAft>
              <a:buSzPts val="1600"/>
              <a:buNone/>
              <a:defRPr>
                <a:solidFill>
                  <a:srgbClr val="888888"/>
                </a:solidFill>
              </a:defRPr>
            </a:lvl3pPr>
            <a:lvl4pPr lvl="3" rtl="0" algn="ctr">
              <a:spcBef>
                <a:spcPts val="320"/>
              </a:spcBef>
              <a:spcAft>
                <a:spcPts val="0"/>
              </a:spcAft>
              <a:buSzPts val="1600"/>
              <a:buNone/>
              <a:defRPr>
                <a:solidFill>
                  <a:srgbClr val="888888"/>
                </a:solidFill>
              </a:defRPr>
            </a:lvl4pPr>
            <a:lvl5pPr lvl="4" rtl="0" algn="ctr">
              <a:spcBef>
                <a:spcPts val="320"/>
              </a:spcBef>
              <a:spcAft>
                <a:spcPts val="0"/>
              </a:spcAft>
              <a:buSzPts val="16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pic>
        <p:nvPicPr>
          <p:cNvPr descr="A close up of a logo&#10;&#10;Description generated with very high confidence" id="436" name="Google Shape;436;p93"/>
          <p:cNvPicPr preferRelativeResize="0"/>
          <p:nvPr/>
        </p:nvPicPr>
        <p:blipFill rotWithShape="1">
          <a:blip r:embed="rId6">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itle and Content Basic">
  <p:cSld name="17_Title and Content Basic">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94"/>
          <p:cNvSpPr/>
          <p:nvPr/>
        </p:nvSpPr>
        <p:spPr>
          <a:xfrm>
            <a:off x="0" y="0"/>
            <a:ext cx="9144000" cy="4644000"/>
          </a:xfrm>
          <a:prstGeom prst="rect">
            <a:avLst/>
          </a:prstGeom>
          <a:gradFill>
            <a:gsLst>
              <a:gs pos="0">
                <a:srgbClr val="0066A1"/>
              </a:gs>
              <a:gs pos="100000">
                <a:srgbClr val="00AFD8"/>
              </a:gs>
            </a:gsLst>
            <a:lin ang="1350003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39" name="Google Shape;439;p94"/>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40" name="Google Shape;440;p94"/>
          <p:cNvGrpSpPr/>
          <p:nvPr/>
        </p:nvGrpSpPr>
        <p:grpSpPr>
          <a:xfrm>
            <a:off x="250831" y="-512047"/>
            <a:ext cx="8661519" cy="218638"/>
            <a:chOff x="250825" y="-512789"/>
            <a:chExt cx="9397330" cy="351000"/>
          </a:xfrm>
        </p:grpSpPr>
        <p:sp>
          <p:nvSpPr>
            <p:cNvPr id="441" name="Google Shape;441;p94"/>
            <p:cNvSpPr/>
            <p:nvPr/>
          </p:nvSpPr>
          <p:spPr>
            <a:xfrm>
              <a:off x="250825" y="-512789"/>
              <a:ext cx="826500" cy="351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2" name="Google Shape;442;p94"/>
            <p:cNvSpPr/>
            <p:nvPr/>
          </p:nvSpPr>
          <p:spPr>
            <a:xfrm>
              <a:off x="1109246" y="-512789"/>
              <a:ext cx="826500" cy="351000"/>
            </a:xfrm>
            <a:prstGeom prst="rect">
              <a:avLst/>
            </a:prstGeom>
            <a:solidFill>
              <a:srgbClr val="FF63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3" name="Google Shape;443;p94"/>
            <p:cNvSpPr/>
            <p:nvPr/>
          </p:nvSpPr>
          <p:spPr>
            <a:xfrm>
              <a:off x="1967667" y="-512789"/>
              <a:ext cx="826500" cy="351000"/>
            </a:xfrm>
            <a:prstGeom prst="rect">
              <a:avLst/>
            </a:prstGeom>
            <a:solidFill>
              <a:srgbClr val="6639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4" name="Google Shape;444;p94"/>
            <p:cNvSpPr/>
            <p:nvPr/>
          </p:nvSpPr>
          <p:spPr>
            <a:xfrm>
              <a:off x="2826088" y="-512789"/>
              <a:ext cx="826500" cy="351000"/>
            </a:xfrm>
            <a:prstGeom prst="rect">
              <a:avLst/>
            </a:prstGeom>
            <a:solidFill>
              <a:srgbClr val="AEA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5" name="Google Shape;445;p94"/>
            <p:cNvSpPr/>
            <p:nvPr/>
          </p:nvSpPr>
          <p:spPr>
            <a:xfrm>
              <a:off x="3681164" y="-512789"/>
              <a:ext cx="826500" cy="351000"/>
            </a:xfrm>
            <a:prstGeom prst="rect">
              <a:avLst/>
            </a:prstGeom>
            <a:solidFill>
              <a:srgbClr val="A626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6" name="Google Shape;446;p94"/>
            <p:cNvSpPr/>
            <p:nvPr/>
          </p:nvSpPr>
          <p:spPr>
            <a:xfrm>
              <a:off x="4536240" y="-512789"/>
              <a:ext cx="826500" cy="351000"/>
            </a:xfrm>
            <a:prstGeom prst="rect">
              <a:avLst/>
            </a:prstGeom>
            <a:solidFill>
              <a:srgbClr val="00B2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7" name="Google Shape;447;p94"/>
            <p:cNvSpPr/>
            <p:nvPr/>
          </p:nvSpPr>
          <p:spPr>
            <a:xfrm>
              <a:off x="5394661" y="-512789"/>
              <a:ext cx="826500" cy="351000"/>
            </a:xfrm>
            <a:prstGeom prst="rect">
              <a:avLst/>
            </a:prstGeom>
            <a:solidFill>
              <a:srgbClr val="3F9C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8" name="Google Shape;448;p94"/>
            <p:cNvSpPr/>
            <p:nvPr/>
          </p:nvSpPr>
          <p:spPr>
            <a:xfrm>
              <a:off x="6253082" y="-512789"/>
              <a:ext cx="826500" cy="351000"/>
            </a:xfrm>
            <a:prstGeom prst="rect">
              <a:avLst/>
            </a:prstGeom>
            <a:solidFill>
              <a:srgbClr val="D71F8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49" name="Google Shape;449;p94"/>
            <p:cNvSpPr/>
            <p:nvPr/>
          </p:nvSpPr>
          <p:spPr>
            <a:xfrm>
              <a:off x="7111503" y="-512789"/>
              <a:ext cx="826500" cy="351000"/>
            </a:xfrm>
            <a:prstGeom prst="rect">
              <a:avLst/>
            </a:prstGeom>
            <a:solidFill>
              <a:srgbClr val="898D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50" name="Google Shape;450;p94"/>
            <p:cNvSpPr/>
            <p:nvPr/>
          </p:nvSpPr>
          <p:spPr>
            <a:xfrm>
              <a:off x="7966579" y="-512789"/>
              <a:ext cx="826500" cy="351000"/>
            </a:xfrm>
            <a:prstGeom prst="rect">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51" name="Google Shape;451;p94"/>
            <p:cNvSpPr/>
            <p:nvPr/>
          </p:nvSpPr>
          <p:spPr>
            <a:xfrm>
              <a:off x="8821655" y="-512789"/>
              <a:ext cx="826500" cy="351000"/>
            </a:xfrm>
            <a:prstGeom prst="rect">
              <a:avLst/>
            </a:prstGeom>
            <a:solidFill>
              <a:srgbClr val="00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grpSp>
        <p:nvGrpSpPr>
          <p:cNvPr id="452" name="Google Shape;452;p94"/>
          <p:cNvGrpSpPr/>
          <p:nvPr/>
        </p:nvGrpSpPr>
        <p:grpSpPr>
          <a:xfrm>
            <a:off x="-199" y="4648200"/>
            <a:ext cx="9142846" cy="495301"/>
            <a:chOff x="-199" y="4648200"/>
            <a:chExt cx="9142846" cy="495301"/>
          </a:xfrm>
        </p:grpSpPr>
        <p:sp>
          <p:nvSpPr>
            <p:cNvPr id="453" name="Google Shape;453;p94"/>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54" name="Google Shape;454;p94"/>
            <p:cNvPicPr preferRelativeResize="0"/>
            <p:nvPr/>
          </p:nvPicPr>
          <p:blipFill rotWithShape="1">
            <a:blip r:embed="rId3">
              <a:alphaModFix/>
            </a:blip>
            <a:srcRect b="0" l="0" r="0" t="91336"/>
            <a:stretch/>
          </p:blipFill>
          <p:spPr>
            <a:xfrm>
              <a:off x="1354" y="4697930"/>
              <a:ext cx="9141293" cy="445571"/>
            </a:xfrm>
            <a:prstGeom prst="rect">
              <a:avLst/>
            </a:prstGeom>
            <a:noFill/>
            <a:ln>
              <a:noFill/>
            </a:ln>
          </p:spPr>
        </p:pic>
      </p:grpSp>
      <p:pic>
        <p:nvPicPr>
          <p:cNvPr descr="A close up of a logo&#10;&#10;Description generated with very high confidence" id="455" name="Google Shape;455;p94"/>
          <p:cNvPicPr preferRelativeResize="0"/>
          <p:nvPr/>
        </p:nvPicPr>
        <p:blipFill rotWithShape="1">
          <a:blip r:embed="rId4">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Basic">
  <p:cSld name="9_Title and Content Basic">
    <p:bg>
      <p:bgPr>
        <a:blipFill>
          <a:blip r:embed="rId2">
            <a:alphaModFix/>
          </a:blip>
          <a:stretch>
            <a:fillRect/>
          </a:stretch>
        </a:blipFill>
      </p:bgPr>
    </p:bg>
    <p:spTree>
      <p:nvGrpSpPr>
        <p:cNvPr id="456" name="Shape 456"/>
        <p:cNvGrpSpPr/>
        <p:nvPr/>
      </p:nvGrpSpPr>
      <p:grpSpPr>
        <a:xfrm>
          <a:off x="0" y="0"/>
          <a:ext cx="0" cy="0"/>
          <a:chOff x="0" y="0"/>
          <a:chExt cx="0" cy="0"/>
        </a:xfrm>
      </p:grpSpPr>
      <p:sp>
        <p:nvSpPr>
          <p:cNvPr id="457" name="Google Shape;457;p95"/>
          <p:cNvSpPr txBox="1"/>
          <p:nvPr>
            <p:ph idx="12" type="sldNum"/>
          </p:nvPr>
        </p:nvSpPr>
        <p:spPr>
          <a:xfrm>
            <a:off x="240300" y="4731991"/>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rgbClr val="000000"/>
                </a:solidFill>
                <a:latin typeface="Verdana"/>
                <a:ea typeface="Verdana"/>
                <a:cs typeface="Verdana"/>
                <a:sym typeface="Verdana"/>
              </a:defRPr>
            </a:lvl1pPr>
            <a:lvl2pPr indent="0" lvl="1" marL="0" rtl="0" algn="l">
              <a:spcBef>
                <a:spcPts val="0"/>
              </a:spcBef>
              <a:buNone/>
              <a:defRPr sz="1000">
                <a:solidFill>
                  <a:srgbClr val="000000"/>
                </a:solidFill>
                <a:latin typeface="Verdana"/>
                <a:ea typeface="Verdana"/>
                <a:cs typeface="Verdana"/>
                <a:sym typeface="Verdana"/>
              </a:defRPr>
            </a:lvl2pPr>
            <a:lvl3pPr indent="0" lvl="2" marL="0" rtl="0" algn="l">
              <a:spcBef>
                <a:spcPts val="0"/>
              </a:spcBef>
              <a:buNone/>
              <a:defRPr sz="1000">
                <a:solidFill>
                  <a:srgbClr val="000000"/>
                </a:solidFill>
                <a:latin typeface="Verdana"/>
                <a:ea typeface="Verdana"/>
                <a:cs typeface="Verdana"/>
                <a:sym typeface="Verdana"/>
              </a:defRPr>
            </a:lvl3pPr>
            <a:lvl4pPr indent="0" lvl="3" marL="0" rtl="0" algn="l">
              <a:spcBef>
                <a:spcPts val="0"/>
              </a:spcBef>
              <a:buNone/>
              <a:defRPr sz="1000">
                <a:solidFill>
                  <a:srgbClr val="000000"/>
                </a:solidFill>
                <a:latin typeface="Verdana"/>
                <a:ea typeface="Verdana"/>
                <a:cs typeface="Verdana"/>
                <a:sym typeface="Verdana"/>
              </a:defRPr>
            </a:lvl4pPr>
            <a:lvl5pPr indent="0" lvl="4" marL="0" rtl="0" algn="l">
              <a:spcBef>
                <a:spcPts val="0"/>
              </a:spcBef>
              <a:buNone/>
              <a:defRPr sz="1000">
                <a:solidFill>
                  <a:srgbClr val="000000"/>
                </a:solidFill>
                <a:latin typeface="Verdana"/>
                <a:ea typeface="Verdana"/>
                <a:cs typeface="Verdana"/>
                <a:sym typeface="Verdana"/>
              </a:defRPr>
            </a:lvl5pPr>
            <a:lvl6pPr indent="0" lvl="5" marL="0" rtl="0" algn="l">
              <a:spcBef>
                <a:spcPts val="0"/>
              </a:spcBef>
              <a:buNone/>
              <a:defRPr sz="1000">
                <a:solidFill>
                  <a:srgbClr val="000000"/>
                </a:solidFill>
                <a:latin typeface="Verdana"/>
                <a:ea typeface="Verdana"/>
                <a:cs typeface="Verdana"/>
                <a:sym typeface="Verdana"/>
              </a:defRPr>
            </a:lvl6pPr>
            <a:lvl7pPr indent="0" lvl="6" marL="0" rtl="0" algn="l">
              <a:spcBef>
                <a:spcPts val="0"/>
              </a:spcBef>
              <a:buNone/>
              <a:defRPr sz="1000">
                <a:solidFill>
                  <a:srgbClr val="000000"/>
                </a:solidFill>
                <a:latin typeface="Verdana"/>
                <a:ea typeface="Verdana"/>
                <a:cs typeface="Verdana"/>
                <a:sym typeface="Verdana"/>
              </a:defRPr>
            </a:lvl7pPr>
            <a:lvl8pPr indent="0" lvl="7" marL="0" rtl="0" algn="l">
              <a:spcBef>
                <a:spcPts val="0"/>
              </a:spcBef>
              <a:buNone/>
              <a:defRPr sz="1000">
                <a:solidFill>
                  <a:srgbClr val="000000"/>
                </a:solidFill>
                <a:latin typeface="Verdana"/>
                <a:ea typeface="Verdana"/>
                <a:cs typeface="Verdana"/>
                <a:sym typeface="Verdana"/>
              </a:defRPr>
            </a:lvl8pPr>
            <a:lvl9pPr indent="0" lvl="8" marL="0" rtl="0" algn="l">
              <a:spcBef>
                <a:spcPts val="0"/>
              </a:spcBef>
              <a:buNone/>
              <a:defRPr sz="1000">
                <a:solidFill>
                  <a:srgbClr val="000000"/>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458" name="Google Shape;458;p95"/>
          <p:cNvSpPr/>
          <p:nvPr/>
        </p:nvSpPr>
        <p:spPr>
          <a:xfrm>
            <a:off x="0" y="0"/>
            <a:ext cx="9144000" cy="4644000"/>
          </a:xfrm>
          <a:prstGeom prst="rect">
            <a:avLst/>
          </a:prstGeom>
          <a:solidFill>
            <a:srgbClr val="00B2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cxnSp>
        <p:nvCxnSpPr>
          <p:cNvPr id="459" name="Google Shape;459;p95"/>
          <p:cNvCxnSpPr/>
          <p:nvPr/>
        </p:nvCxnSpPr>
        <p:spPr>
          <a:xfrm>
            <a:off x="250451" y="893799"/>
            <a:ext cx="8642700" cy="0"/>
          </a:xfrm>
          <a:prstGeom prst="straightConnector1">
            <a:avLst/>
          </a:prstGeom>
          <a:noFill/>
          <a:ln cap="flat" cmpd="sng" w="9525">
            <a:solidFill>
              <a:schemeClr val="lt1"/>
            </a:solidFill>
            <a:prstDash val="solid"/>
            <a:round/>
            <a:headEnd len="sm" w="sm" type="none"/>
            <a:tailEnd len="sm" w="sm" type="none"/>
          </a:ln>
        </p:spPr>
      </p:cxnSp>
      <p:sp>
        <p:nvSpPr>
          <p:cNvPr id="460" name="Google Shape;460;p95"/>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and Content Basic">
  <p:cSld name="14_Title and Content Basic">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96"/>
          <p:cNvSpPr/>
          <p:nvPr/>
        </p:nvSpPr>
        <p:spPr>
          <a:xfrm>
            <a:off x="0" y="0"/>
            <a:ext cx="9144000" cy="4644000"/>
          </a:xfrm>
          <a:prstGeom prst="rect">
            <a:avLst/>
          </a:prstGeom>
          <a:gradFill>
            <a:gsLst>
              <a:gs pos="0">
                <a:srgbClr val="3F9C35"/>
              </a:gs>
              <a:gs pos="100000">
                <a:srgbClr val="00AFD8"/>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63" name="Google Shape;463;p96"/>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64" name="Google Shape;464;p96"/>
          <p:cNvGrpSpPr/>
          <p:nvPr/>
        </p:nvGrpSpPr>
        <p:grpSpPr>
          <a:xfrm>
            <a:off x="-199" y="4648200"/>
            <a:ext cx="9142846" cy="495301"/>
            <a:chOff x="-199" y="4648200"/>
            <a:chExt cx="9142846" cy="495301"/>
          </a:xfrm>
        </p:grpSpPr>
        <p:sp>
          <p:nvSpPr>
            <p:cNvPr id="465" name="Google Shape;465;p96"/>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66" name="Google Shape;466;p96"/>
            <p:cNvPicPr preferRelativeResize="0"/>
            <p:nvPr/>
          </p:nvPicPr>
          <p:blipFill rotWithShape="1">
            <a:blip r:embed="rId3">
              <a:alphaModFix/>
            </a:blip>
            <a:srcRect b="0" l="0" r="0" t="91336"/>
            <a:stretch/>
          </p:blipFill>
          <p:spPr>
            <a:xfrm>
              <a:off x="1354" y="4697930"/>
              <a:ext cx="9141293" cy="445571"/>
            </a:xfrm>
            <a:prstGeom prst="rect">
              <a:avLst/>
            </a:prstGeom>
            <a:noFill/>
            <a:ln>
              <a:noFill/>
            </a:ln>
          </p:spPr>
        </p:pic>
      </p:grpSp>
      <p:pic>
        <p:nvPicPr>
          <p:cNvPr descr="A close up of a logo&#10;&#10;Description generated with very high confidence" id="467" name="Google Shape;467;p96"/>
          <p:cNvPicPr preferRelativeResize="0"/>
          <p:nvPr/>
        </p:nvPicPr>
        <p:blipFill rotWithShape="1">
          <a:blip r:embed="rId4">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nd Content Basic">
  <p:cSld name="8_Title and Content Basic">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97"/>
          <p:cNvSpPr txBox="1"/>
          <p:nvPr>
            <p:ph idx="12" type="sldNum"/>
          </p:nvPr>
        </p:nvSpPr>
        <p:spPr>
          <a:xfrm>
            <a:off x="240300" y="4731991"/>
            <a:ext cx="443400" cy="2160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000">
                <a:solidFill>
                  <a:srgbClr val="000000"/>
                </a:solidFill>
                <a:latin typeface="Verdana"/>
                <a:ea typeface="Verdana"/>
                <a:cs typeface="Verdana"/>
                <a:sym typeface="Verdana"/>
              </a:defRPr>
            </a:lvl1pPr>
            <a:lvl2pPr indent="0" lvl="1" marL="0" rtl="0" algn="l">
              <a:spcBef>
                <a:spcPts val="0"/>
              </a:spcBef>
              <a:buNone/>
              <a:defRPr sz="1000">
                <a:solidFill>
                  <a:srgbClr val="000000"/>
                </a:solidFill>
                <a:latin typeface="Verdana"/>
                <a:ea typeface="Verdana"/>
                <a:cs typeface="Verdana"/>
                <a:sym typeface="Verdana"/>
              </a:defRPr>
            </a:lvl2pPr>
            <a:lvl3pPr indent="0" lvl="2" marL="0" rtl="0" algn="l">
              <a:spcBef>
                <a:spcPts val="0"/>
              </a:spcBef>
              <a:buNone/>
              <a:defRPr sz="1000">
                <a:solidFill>
                  <a:srgbClr val="000000"/>
                </a:solidFill>
                <a:latin typeface="Verdana"/>
                <a:ea typeface="Verdana"/>
                <a:cs typeface="Verdana"/>
                <a:sym typeface="Verdana"/>
              </a:defRPr>
            </a:lvl3pPr>
            <a:lvl4pPr indent="0" lvl="3" marL="0" rtl="0" algn="l">
              <a:spcBef>
                <a:spcPts val="0"/>
              </a:spcBef>
              <a:buNone/>
              <a:defRPr sz="1000">
                <a:solidFill>
                  <a:srgbClr val="000000"/>
                </a:solidFill>
                <a:latin typeface="Verdana"/>
                <a:ea typeface="Verdana"/>
                <a:cs typeface="Verdana"/>
                <a:sym typeface="Verdana"/>
              </a:defRPr>
            </a:lvl4pPr>
            <a:lvl5pPr indent="0" lvl="4" marL="0" rtl="0" algn="l">
              <a:spcBef>
                <a:spcPts val="0"/>
              </a:spcBef>
              <a:buNone/>
              <a:defRPr sz="1000">
                <a:solidFill>
                  <a:srgbClr val="000000"/>
                </a:solidFill>
                <a:latin typeface="Verdana"/>
                <a:ea typeface="Verdana"/>
                <a:cs typeface="Verdana"/>
                <a:sym typeface="Verdana"/>
              </a:defRPr>
            </a:lvl5pPr>
            <a:lvl6pPr indent="0" lvl="5" marL="0" rtl="0" algn="l">
              <a:spcBef>
                <a:spcPts val="0"/>
              </a:spcBef>
              <a:buNone/>
              <a:defRPr sz="1000">
                <a:solidFill>
                  <a:srgbClr val="000000"/>
                </a:solidFill>
                <a:latin typeface="Verdana"/>
                <a:ea typeface="Verdana"/>
                <a:cs typeface="Verdana"/>
                <a:sym typeface="Verdana"/>
              </a:defRPr>
            </a:lvl6pPr>
            <a:lvl7pPr indent="0" lvl="6" marL="0" rtl="0" algn="l">
              <a:spcBef>
                <a:spcPts val="0"/>
              </a:spcBef>
              <a:buNone/>
              <a:defRPr sz="1000">
                <a:solidFill>
                  <a:srgbClr val="000000"/>
                </a:solidFill>
                <a:latin typeface="Verdana"/>
                <a:ea typeface="Verdana"/>
                <a:cs typeface="Verdana"/>
                <a:sym typeface="Verdana"/>
              </a:defRPr>
            </a:lvl7pPr>
            <a:lvl8pPr indent="0" lvl="7" marL="0" rtl="0" algn="l">
              <a:spcBef>
                <a:spcPts val="0"/>
              </a:spcBef>
              <a:buNone/>
              <a:defRPr sz="1000">
                <a:solidFill>
                  <a:srgbClr val="000000"/>
                </a:solidFill>
                <a:latin typeface="Verdana"/>
                <a:ea typeface="Verdana"/>
                <a:cs typeface="Verdana"/>
                <a:sym typeface="Verdana"/>
              </a:defRPr>
            </a:lvl8pPr>
            <a:lvl9pPr indent="0" lvl="8" marL="0" rtl="0" algn="l">
              <a:spcBef>
                <a:spcPts val="0"/>
              </a:spcBef>
              <a:buNone/>
              <a:defRPr sz="1000">
                <a:solidFill>
                  <a:srgbClr val="000000"/>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pic>
        <p:nvPicPr>
          <p:cNvPr id="470" name="Google Shape;470;p97"/>
          <p:cNvPicPr preferRelativeResize="0"/>
          <p:nvPr/>
        </p:nvPicPr>
        <p:blipFill rotWithShape="1">
          <a:blip r:embed="rId3">
            <a:alphaModFix/>
          </a:blip>
          <a:srcRect b="0" l="0" r="94857" t="2410"/>
          <a:stretch/>
        </p:blipFill>
        <p:spPr>
          <a:xfrm>
            <a:off x="2" y="-2"/>
            <a:ext cx="9160765" cy="4644000"/>
          </a:xfrm>
          <a:prstGeom prst="rect">
            <a:avLst/>
          </a:prstGeom>
          <a:noFill/>
          <a:ln>
            <a:noFill/>
          </a:ln>
        </p:spPr>
      </p:pic>
      <p:sp>
        <p:nvSpPr>
          <p:cNvPr id="471" name="Google Shape;471;p97"/>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72" name="Google Shape;472;p97"/>
          <p:cNvCxnSpPr/>
          <p:nvPr/>
        </p:nvCxnSpPr>
        <p:spPr>
          <a:xfrm>
            <a:off x="250451" y="893799"/>
            <a:ext cx="8642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and Content Basic">
  <p:cSld name="15_Title and Content Basic">
    <p:bg>
      <p:bgPr>
        <a:blipFill>
          <a:blip r:embed="rId2">
            <a:alphaModFix/>
          </a:blip>
          <a:stretch>
            <a:fillRect/>
          </a:stretch>
        </a:blipFill>
      </p:bgPr>
    </p:bg>
    <p:spTree>
      <p:nvGrpSpPr>
        <p:cNvPr id="473" name="Shape 473"/>
        <p:cNvGrpSpPr/>
        <p:nvPr/>
      </p:nvGrpSpPr>
      <p:grpSpPr>
        <a:xfrm>
          <a:off x="0" y="0"/>
          <a:ext cx="0" cy="0"/>
          <a:chOff x="0" y="0"/>
          <a:chExt cx="0" cy="0"/>
        </a:xfrm>
      </p:grpSpPr>
      <p:sp>
        <p:nvSpPr>
          <p:cNvPr id="474" name="Google Shape;474;p98"/>
          <p:cNvSpPr/>
          <p:nvPr/>
        </p:nvSpPr>
        <p:spPr>
          <a:xfrm>
            <a:off x="0" y="0"/>
            <a:ext cx="9144000" cy="4644000"/>
          </a:xfrm>
          <a:prstGeom prst="rect">
            <a:avLst/>
          </a:prstGeom>
          <a:gradFill>
            <a:gsLst>
              <a:gs pos="0">
                <a:srgbClr val="A626AA"/>
              </a:gs>
              <a:gs pos="100000">
                <a:srgbClr val="6639B7"/>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5" name="Google Shape;475;p98"/>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76" name="Google Shape;476;p98"/>
          <p:cNvGrpSpPr/>
          <p:nvPr/>
        </p:nvGrpSpPr>
        <p:grpSpPr>
          <a:xfrm>
            <a:off x="250831" y="-512047"/>
            <a:ext cx="8661519" cy="218638"/>
            <a:chOff x="250825" y="-512789"/>
            <a:chExt cx="9397330" cy="351000"/>
          </a:xfrm>
        </p:grpSpPr>
        <p:sp>
          <p:nvSpPr>
            <p:cNvPr id="477" name="Google Shape;477;p98"/>
            <p:cNvSpPr/>
            <p:nvPr/>
          </p:nvSpPr>
          <p:spPr>
            <a:xfrm>
              <a:off x="250825" y="-512789"/>
              <a:ext cx="826500" cy="351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8" name="Google Shape;478;p98"/>
            <p:cNvSpPr/>
            <p:nvPr/>
          </p:nvSpPr>
          <p:spPr>
            <a:xfrm>
              <a:off x="1109246" y="-512789"/>
              <a:ext cx="826500" cy="351000"/>
            </a:xfrm>
            <a:prstGeom prst="rect">
              <a:avLst/>
            </a:prstGeom>
            <a:solidFill>
              <a:srgbClr val="FF63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9" name="Google Shape;479;p98"/>
            <p:cNvSpPr/>
            <p:nvPr/>
          </p:nvSpPr>
          <p:spPr>
            <a:xfrm>
              <a:off x="1967667" y="-512789"/>
              <a:ext cx="826500" cy="351000"/>
            </a:xfrm>
            <a:prstGeom prst="rect">
              <a:avLst/>
            </a:prstGeom>
            <a:solidFill>
              <a:srgbClr val="6639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0" name="Google Shape;480;p98"/>
            <p:cNvSpPr/>
            <p:nvPr/>
          </p:nvSpPr>
          <p:spPr>
            <a:xfrm>
              <a:off x="2826088" y="-512789"/>
              <a:ext cx="826500" cy="351000"/>
            </a:xfrm>
            <a:prstGeom prst="rect">
              <a:avLst/>
            </a:prstGeom>
            <a:solidFill>
              <a:srgbClr val="AEA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1" name="Google Shape;481;p98"/>
            <p:cNvSpPr/>
            <p:nvPr/>
          </p:nvSpPr>
          <p:spPr>
            <a:xfrm>
              <a:off x="3681164" y="-512789"/>
              <a:ext cx="826500" cy="351000"/>
            </a:xfrm>
            <a:prstGeom prst="rect">
              <a:avLst/>
            </a:prstGeom>
            <a:solidFill>
              <a:srgbClr val="A626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2" name="Google Shape;482;p98"/>
            <p:cNvSpPr/>
            <p:nvPr/>
          </p:nvSpPr>
          <p:spPr>
            <a:xfrm>
              <a:off x="4536240" y="-512789"/>
              <a:ext cx="826500" cy="351000"/>
            </a:xfrm>
            <a:prstGeom prst="rect">
              <a:avLst/>
            </a:prstGeom>
            <a:solidFill>
              <a:srgbClr val="00B2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3" name="Google Shape;483;p98"/>
            <p:cNvSpPr/>
            <p:nvPr/>
          </p:nvSpPr>
          <p:spPr>
            <a:xfrm>
              <a:off x="5394661" y="-512789"/>
              <a:ext cx="826500" cy="351000"/>
            </a:xfrm>
            <a:prstGeom prst="rect">
              <a:avLst/>
            </a:prstGeom>
            <a:solidFill>
              <a:srgbClr val="3F9C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4" name="Google Shape;484;p98"/>
            <p:cNvSpPr/>
            <p:nvPr/>
          </p:nvSpPr>
          <p:spPr>
            <a:xfrm>
              <a:off x="6253082" y="-512789"/>
              <a:ext cx="826500" cy="351000"/>
            </a:xfrm>
            <a:prstGeom prst="rect">
              <a:avLst/>
            </a:prstGeom>
            <a:solidFill>
              <a:srgbClr val="D71F8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5" name="Google Shape;485;p98"/>
            <p:cNvSpPr/>
            <p:nvPr/>
          </p:nvSpPr>
          <p:spPr>
            <a:xfrm>
              <a:off x="7111503" y="-512789"/>
              <a:ext cx="826500" cy="351000"/>
            </a:xfrm>
            <a:prstGeom prst="rect">
              <a:avLst/>
            </a:prstGeom>
            <a:solidFill>
              <a:srgbClr val="898D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6" name="Google Shape;486;p98"/>
            <p:cNvSpPr/>
            <p:nvPr/>
          </p:nvSpPr>
          <p:spPr>
            <a:xfrm>
              <a:off x="7966579" y="-512789"/>
              <a:ext cx="826500" cy="351000"/>
            </a:xfrm>
            <a:prstGeom prst="rect">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87" name="Google Shape;487;p98"/>
            <p:cNvSpPr/>
            <p:nvPr/>
          </p:nvSpPr>
          <p:spPr>
            <a:xfrm>
              <a:off x="8821655" y="-512789"/>
              <a:ext cx="826500" cy="351000"/>
            </a:xfrm>
            <a:prstGeom prst="rect">
              <a:avLst/>
            </a:prstGeom>
            <a:solidFill>
              <a:srgbClr val="00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grpSp>
        <p:nvGrpSpPr>
          <p:cNvPr id="488" name="Google Shape;488;p98"/>
          <p:cNvGrpSpPr/>
          <p:nvPr/>
        </p:nvGrpSpPr>
        <p:grpSpPr>
          <a:xfrm>
            <a:off x="-199" y="4648200"/>
            <a:ext cx="9142846" cy="495301"/>
            <a:chOff x="-199" y="4648200"/>
            <a:chExt cx="9142846" cy="495301"/>
          </a:xfrm>
        </p:grpSpPr>
        <p:sp>
          <p:nvSpPr>
            <p:cNvPr id="489" name="Google Shape;489;p98"/>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90" name="Google Shape;490;p98"/>
            <p:cNvPicPr preferRelativeResize="0"/>
            <p:nvPr/>
          </p:nvPicPr>
          <p:blipFill rotWithShape="1">
            <a:blip r:embed="rId3">
              <a:alphaModFix/>
            </a:blip>
            <a:srcRect b="0" l="0" r="0" t="91336"/>
            <a:stretch/>
          </p:blipFill>
          <p:spPr>
            <a:xfrm>
              <a:off x="1354" y="4697930"/>
              <a:ext cx="9141293" cy="445571"/>
            </a:xfrm>
            <a:prstGeom prst="rect">
              <a:avLst/>
            </a:prstGeom>
            <a:noFill/>
            <a:ln>
              <a:noFill/>
            </a:ln>
          </p:spPr>
        </p:pic>
      </p:grpSp>
      <p:pic>
        <p:nvPicPr>
          <p:cNvPr descr="A close up of a logo&#10;&#10;Description generated with very high confidence" id="491" name="Google Shape;491;p98"/>
          <p:cNvPicPr preferRelativeResize="0"/>
          <p:nvPr/>
        </p:nvPicPr>
        <p:blipFill rotWithShape="1">
          <a:blip r:embed="rId4">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and Content Basic">
  <p:cSld name="11_Title and Content Basic">
    <p:bg>
      <p:bgPr>
        <a:blipFill>
          <a:blip r:embed="rId2">
            <a:alphaModFix/>
          </a:blip>
          <a:stretch>
            <a:fillRect/>
          </a:stretch>
        </a:blipFill>
      </p:bgPr>
    </p:bg>
    <p:spTree>
      <p:nvGrpSpPr>
        <p:cNvPr id="492" name="Shape 492"/>
        <p:cNvGrpSpPr/>
        <p:nvPr/>
      </p:nvGrpSpPr>
      <p:grpSpPr>
        <a:xfrm>
          <a:off x="0" y="0"/>
          <a:ext cx="0" cy="0"/>
          <a:chOff x="0" y="0"/>
          <a:chExt cx="0" cy="0"/>
        </a:xfrm>
      </p:grpSpPr>
      <p:sp>
        <p:nvSpPr>
          <p:cNvPr id="493" name="Google Shape;493;p99"/>
          <p:cNvSpPr/>
          <p:nvPr/>
        </p:nvSpPr>
        <p:spPr>
          <a:xfrm>
            <a:off x="0" y="0"/>
            <a:ext cx="9144000" cy="4644000"/>
          </a:xfrm>
          <a:prstGeom prst="rect">
            <a:avLst/>
          </a:prstGeom>
          <a:gradFill>
            <a:gsLst>
              <a:gs pos="0">
                <a:srgbClr val="D71F85"/>
              </a:gs>
              <a:gs pos="100000">
                <a:srgbClr val="FF6319"/>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94" name="Google Shape;494;p99"/>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95" name="Google Shape;495;p99"/>
          <p:cNvGrpSpPr/>
          <p:nvPr/>
        </p:nvGrpSpPr>
        <p:grpSpPr>
          <a:xfrm>
            <a:off x="-199" y="4648200"/>
            <a:ext cx="9142846" cy="495301"/>
            <a:chOff x="-199" y="4648200"/>
            <a:chExt cx="9142846" cy="495301"/>
          </a:xfrm>
        </p:grpSpPr>
        <p:sp>
          <p:nvSpPr>
            <p:cNvPr id="496" name="Google Shape;496;p99"/>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97" name="Google Shape;497;p99"/>
            <p:cNvPicPr preferRelativeResize="0"/>
            <p:nvPr/>
          </p:nvPicPr>
          <p:blipFill rotWithShape="1">
            <a:blip r:embed="rId3">
              <a:alphaModFix/>
            </a:blip>
            <a:srcRect b="0" l="0" r="0" t="91336"/>
            <a:stretch/>
          </p:blipFill>
          <p:spPr>
            <a:xfrm>
              <a:off x="1354" y="4697930"/>
              <a:ext cx="9141293" cy="445571"/>
            </a:xfrm>
            <a:prstGeom prst="rect">
              <a:avLst/>
            </a:prstGeom>
            <a:noFill/>
            <a:ln>
              <a:noFill/>
            </a:ln>
          </p:spPr>
        </p:pic>
      </p:grpSp>
      <p:pic>
        <p:nvPicPr>
          <p:cNvPr descr="A close up of a logo&#10;&#10;Description generated with very high confidence" id="498" name="Google Shape;498;p99"/>
          <p:cNvPicPr preferRelativeResize="0"/>
          <p:nvPr/>
        </p:nvPicPr>
        <p:blipFill rotWithShape="1">
          <a:blip r:embed="rId4">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and Content Basic">
  <p:cSld name="12_Title and Content Basic">
    <p:bg>
      <p:bgPr>
        <a:blipFill>
          <a:blip r:embed="rId2">
            <a:alphaModFix/>
          </a:blip>
          <a:stretch>
            <a:fillRect/>
          </a:stretch>
        </a:blipFill>
      </p:bgPr>
    </p:bg>
    <p:spTree>
      <p:nvGrpSpPr>
        <p:cNvPr id="499" name="Shape 499"/>
        <p:cNvGrpSpPr/>
        <p:nvPr/>
      </p:nvGrpSpPr>
      <p:grpSpPr>
        <a:xfrm>
          <a:off x="0" y="0"/>
          <a:ext cx="0" cy="0"/>
          <a:chOff x="0" y="0"/>
          <a:chExt cx="0" cy="0"/>
        </a:xfrm>
      </p:grpSpPr>
      <p:sp>
        <p:nvSpPr>
          <p:cNvPr id="500" name="Google Shape;500;p100"/>
          <p:cNvSpPr/>
          <p:nvPr/>
        </p:nvSpPr>
        <p:spPr>
          <a:xfrm>
            <a:off x="0" y="0"/>
            <a:ext cx="9144000" cy="4644000"/>
          </a:xfrm>
          <a:prstGeom prst="rect">
            <a:avLst/>
          </a:prstGeom>
          <a:gradFill>
            <a:gsLst>
              <a:gs pos="0">
                <a:srgbClr val="0066A1"/>
              </a:gs>
              <a:gs pos="100000">
                <a:srgbClr val="00AFD8"/>
              </a:gs>
            </a:gsLst>
            <a:lin ang="1350003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1" name="Google Shape;501;p100"/>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lt1"/>
              </a:buClr>
              <a:buSzPts val="2000"/>
              <a:buFont typeface="Verdan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02" name="Google Shape;502;p100"/>
          <p:cNvCxnSpPr/>
          <p:nvPr/>
        </p:nvCxnSpPr>
        <p:spPr>
          <a:xfrm>
            <a:off x="250451" y="893799"/>
            <a:ext cx="8642700" cy="0"/>
          </a:xfrm>
          <a:prstGeom prst="straightConnector1">
            <a:avLst/>
          </a:prstGeom>
          <a:noFill/>
          <a:ln cap="flat" cmpd="sng" w="9525">
            <a:solidFill>
              <a:schemeClr val="lt1"/>
            </a:solidFill>
            <a:prstDash val="solid"/>
            <a:round/>
            <a:headEnd len="sm" w="sm" type="none"/>
            <a:tailEnd len="sm" w="sm" type="none"/>
          </a:ln>
        </p:spPr>
      </p:cxnSp>
      <p:grpSp>
        <p:nvGrpSpPr>
          <p:cNvPr id="503" name="Google Shape;503;p100"/>
          <p:cNvGrpSpPr/>
          <p:nvPr/>
        </p:nvGrpSpPr>
        <p:grpSpPr>
          <a:xfrm>
            <a:off x="250831" y="-512047"/>
            <a:ext cx="8661519" cy="218638"/>
            <a:chOff x="250825" y="-512789"/>
            <a:chExt cx="9397330" cy="351000"/>
          </a:xfrm>
        </p:grpSpPr>
        <p:sp>
          <p:nvSpPr>
            <p:cNvPr id="504" name="Google Shape;504;p100"/>
            <p:cNvSpPr/>
            <p:nvPr/>
          </p:nvSpPr>
          <p:spPr>
            <a:xfrm>
              <a:off x="250825" y="-512789"/>
              <a:ext cx="826500" cy="351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5" name="Google Shape;505;p100"/>
            <p:cNvSpPr/>
            <p:nvPr/>
          </p:nvSpPr>
          <p:spPr>
            <a:xfrm>
              <a:off x="1109246" y="-512789"/>
              <a:ext cx="826500" cy="351000"/>
            </a:xfrm>
            <a:prstGeom prst="rect">
              <a:avLst/>
            </a:prstGeom>
            <a:solidFill>
              <a:srgbClr val="FF63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6" name="Google Shape;506;p100"/>
            <p:cNvSpPr/>
            <p:nvPr/>
          </p:nvSpPr>
          <p:spPr>
            <a:xfrm>
              <a:off x="1967667" y="-512789"/>
              <a:ext cx="826500" cy="351000"/>
            </a:xfrm>
            <a:prstGeom prst="rect">
              <a:avLst/>
            </a:prstGeom>
            <a:solidFill>
              <a:srgbClr val="6639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7" name="Google Shape;507;p100"/>
            <p:cNvSpPr/>
            <p:nvPr/>
          </p:nvSpPr>
          <p:spPr>
            <a:xfrm>
              <a:off x="2826088" y="-512789"/>
              <a:ext cx="826500" cy="351000"/>
            </a:xfrm>
            <a:prstGeom prst="rect">
              <a:avLst/>
            </a:prstGeom>
            <a:solidFill>
              <a:srgbClr val="AEA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8" name="Google Shape;508;p100"/>
            <p:cNvSpPr/>
            <p:nvPr/>
          </p:nvSpPr>
          <p:spPr>
            <a:xfrm>
              <a:off x="3681164" y="-512789"/>
              <a:ext cx="826500" cy="351000"/>
            </a:xfrm>
            <a:prstGeom prst="rect">
              <a:avLst/>
            </a:prstGeom>
            <a:solidFill>
              <a:srgbClr val="A626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09" name="Google Shape;509;p100"/>
            <p:cNvSpPr/>
            <p:nvPr/>
          </p:nvSpPr>
          <p:spPr>
            <a:xfrm>
              <a:off x="4536240" y="-512789"/>
              <a:ext cx="826500" cy="351000"/>
            </a:xfrm>
            <a:prstGeom prst="rect">
              <a:avLst/>
            </a:prstGeom>
            <a:solidFill>
              <a:srgbClr val="00B2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10" name="Google Shape;510;p100"/>
            <p:cNvSpPr/>
            <p:nvPr/>
          </p:nvSpPr>
          <p:spPr>
            <a:xfrm>
              <a:off x="5394661" y="-512789"/>
              <a:ext cx="826500" cy="351000"/>
            </a:xfrm>
            <a:prstGeom prst="rect">
              <a:avLst/>
            </a:prstGeom>
            <a:solidFill>
              <a:srgbClr val="3F9C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11" name="Google Shape;511;p100"/>
            <p:cNvSpPr/>
            <p:nvPr/>
          </p:nvSpPr>
          <p:spPr>
            <a:xfrm>
              <a:off x="6253082" y="-512789"/>
              <a:ext cx="826500" cy="351000"/>
            </a:xfrm>
            <a:prstGeom prst="rect">
              <a:avLst/>
            </a:prstGeom>
            <a:solidFill>
              <a:srgbClr val="D71F8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12" name="Google Shape;512;p100"/>
            <p:cNvSpPr/>
            <p:nvPr/>
          </p:nvSpPr>
          <p:spPr>
            <a:xfrm>
              <a:off x="7111503" y="-512789"/>
              <a:ext cx="826500" cy="351000"/>
            </a:xfrm>
            <a:prstGeom prst="rect">
              <a:avLst/>
            </a:prstGeom>
            <a:solidFill>
              <a:srgbClr val="898D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13" name="Google Shape;513;p100"/>
            <p:cNvSpPr/>
            <p:nvPr/>
          </p:nvSpPr>
          <p:spPr>
            <a:xfrm>
              <a:off x="7966579" y="-512789"/>
              <a:ext cx="826500" cy="351000"/>
            </a:xfrm>
            <a:prstGeom prst="rect">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14" name="Google Shape;514;p100"/>
            <p:cNvSpPr/>
            <p:nvPr/>
          </p:nvSpPr>
          <p:spPr>
            <a:xfrm>
              <a:off x="8821655" y="-512789"/>
              <a:ext cx="826500" cy="351000"/>
            </a:xfrm>
            <a:prstGeom prst="rect">
              <a:avLst/>
            </a:prstGeom>
            <a:solidFill>
              <a:srgbClr val="0089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grpSp>
        <p:nvGrpSpPr>
          <p:cNvPr id="515" name="Google Shape;515;p100"/>
          <p:cNvGrpSpPr/>
          <p:nvPr/>
        </p:nvGrpSpPr>
        <p:grpSpPr>
          <a:xfrm>
            <a:off x="-199" y="4648200"/>
            <a:ext cx="9142846" cy="495301"/>
            <a:chOff x="-199" y="4648200"/>
            <a:chExt cx="9142846" cy="495301"/>
          </a:xfrm>
        </p:grpSpPr>
        <p:sp>
          <p:nvSpPr>
            <p:cNvPr id="516" name="Google Shape;516;p100"/>
            <p:cNvSpPr/>
            <p:nvPr/>
          </p:nvSpPr>
          <p:spPr>
            <a:xfrm>
              <a:off x="-199" y="4648200"/>
              <a:ext cx="9141300" cy="4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517" name="Google Shape;517;p100"/>
            <p:cNvPicPr preferRelativeResize="0"/>
            <p:nvPr/>
          </p:nvPicPr>
          <p:blipFill rotWithShape="1">
            <a:blip r:embed="rId3">
              <a:alphaModFix/>
            </a:blip>
            <a:srcRect b="0" l="0" r="0" t="91336"/>
            <a:stretch/>
          </p:blipFill>
          <p:spPr>
            <a:xfrm>
              <a:off x="1354" y="4697930"/>
              <a:ext cx="9141293" cy="445571"/>
            </a:xfrm>
            <a:prstGeom prst="rect">
              <a:avLst/>
            </a:prstGeom>
            <a:noFill/>
            <a:ln>
              <a:noFill/>
            </a:ln>
          </p:spPr>
        </p:pic>
      </p:grpSp>
      <p:pic>
        <p:nvPicPr>
          <p:cNvPr descr="A close up of a logo&#10;&#10;Description generated with very high confidence" id="518" name="Google Shape;518;p100"/>
          <p:cNvPicPr preferRelativeResize="0"/>
          <p:nvPr/>
        </p:nvPicPr>
        <p:blipFill rotWithShape="1">
          <a:blip r:embed="rId4">
            <a:alphaModFix/>
          </a:blip>
          <a:srcRect b="0" l="0" r="0" t="0"/>
          <a:stretch/>
        </p:blipFill>
        <p:spPr>
          <a:xfrm>
            <a:off x="133575" y="4850624"/>
            <a:ext cx="2880917" cy="15004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ext only" showMasterSp="0">
  <p:cSld name="Title Slide text only">
    <p:bg>
      <p:bgPr>
        <a:solidFill>
          <a:schemeClr val="accent1"/>
        </a:solidFill>
      </p:bgPr>
    </p:bg>
    <p:spTree>
      <p:nvGrpSpPr>
        <p:cNvPr id="525" name="Shape 525"/>
        <p:cNvGrpSpPr/>
        <p:nvPr/>
      </p:nvGrpSpPr>
      <p:grpSpPr>
        <a:xfrm>
          <a:off x="0" y="0"/>
          <a:ext cx="0" cy="0"/>
          <a:chOff x="0" y="0"/>
          <a:chExt cx="0" cy="0"/>
        </a:xfrm>
      </p:grpSpPr>
      <p:sp>
        <p:nvSpPr>
          <p:cNvPr id="526" name="Google Shape;526;p102"/>
          <p:cNvSpPr/>
          <p:nvPr/>
        </p:nvSpPr>
        <p:spPr>
          <a:xfrm>
            <a:off x="0" y="0"/>
            <a:ext cx="9142500" cy="5142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dana"/>
              <a:ea typeface="Verdana"/>
              <a:cs typeface="Verdana"/>
              <a:sym typeface="Verdana"/>
            </a:endParaRPr>
          </a:p>
        </p:txBody>
      </p:sp>
      <p:sp>
        <p:nvSpPr>
          <p:cNvPr id="527" name="Google Shape;527;p102"/>
          <p:cNvSpPr txBox="1"/>
          <p:nvPr>
            <p:ph type="ctrTitle"/>
          </p:nvPr>
        </p:nvSpPr>
        <p:spPr>
          <a:xfrm>
            <a:off x="252000" y="1039750"/>
            <a:ext cx="5323200" cy="1102500"/>
          </a:xfrm>
          <a:prstGeom prst="rect">
            <a:avLst/>
          </a:prstGeom>
          <a:noFill/>
          <a:ln>
            <a:noFill/>
          </a:ln>
        </p:spPr>
        <p:txBody>
          <a:bodyPr anchorCtr="0" anchor="b" bIns="0" lIns="0" spcFirstLastPara="1" rIns="0" wrap="square" tIns="0"/>
          <a:lstStyle>
            <a:lvl1pPr lvl="0" rtl="0" algn="l">
              <a:lnSpc>
                <a:spcPct val="100000"/>
              </a:lnSpc>
              <a:spcBef>
                <a:spcPts val="0"/>
              </a:spcBef>
              <a:spcAft>
                <a:spcPts val="0"/>
              </a:spcAft>
              <a:buClr>
                <a:schemeClr val="lt1"/>
              </a:buClr>
              <a:buSzPts val="3749"/>
              <a:buFont typeface="Verdana"/>
              <a:buNone/>
              <a:defRPr b="1" sz="3749">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8" name="Google Shape;528;p102"/>
          <p:cNvSpPr txBox="1"/>
          <p:nvPr>
            <p:ph idx="1" type="subTitle"/>
          </p:nvPr>
        </p:nvSpPr>
        <p:spPr>
          <a:xfrm>
            <a:off x="252000" y="2253329"/>
            <a:ext cx="5323200" cy="1102500"/>
          </a:xfrm>
          <a:prstGeom prst="rect">
            <a:avLst/>
          </a:prstGeom>
          <a:noFill/>
          <a:ln>
            <a:noFill/>
          </a:ln>
        </p:spPr>
        <p:txBody>
          <a:bodyPr anchorCtr="0" anchor="t" bIns="0" lIns="0" spcFirstLastPara="1" rIns="0" wrap="square" tIns="0"/>
          <a:lstStyle>
            <a:lvl1pPr lvl="0" marR="0" rtl="0" algn="l">
              <a:lnSpc>
                <a:spcPct val="100000"/>
              </a:lnSpc>
              <a:spcBef>
                <a:spcPts val="480"/>
              </a:spcBef>
              <a:spcAft>
                <a:spcPts val="0"/>
              </a:spcAft>
              <a:buClr>
                <a:schemeClr val="dk2"/>
              </a:buClr>
              <a:buSzPts val="2399"/>
              <a:buFont typeface="Rambla"/>
              <a:buNone/>
              <a:defRPr b="0" i="0" sz="2399" u="none" cap="none" strike="noStrike">
                <a:solidFill>
                  <a:schemeClr val="lt1"/>
                </a:solidFill>
                <a:latin typeface="Verdana"/>
                <a:ea typeface="Verdana"/>
                <a:cs typeface="Verdana"/>
                <a:sym typeface="Verdana"/>
              </a:defRPr>
            </a:lvl1pPr>
            <a:lvl2pPr lvl="1" marR="0" rtl="0" algn="ctr">
              <a:spcBef>
                <a:spcPts val="384"/>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2pPr>
            <a:lvl3pPr lvl="2"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3pPr>
            <a:lvl4pPr lvl="3"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4pPr>
            <a:lvl5pPr lvl="4"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5pPr>
            <a:lvl6pPr lvl="5"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6pPr>
            <a:lvl7pPr lvl="6"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7pPr>
            <a:lvl8pPr lvl="7"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8pPr>
            <a:lvl9pPr lvl="8"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9pPr>
          </a:lstStyle>
          <a:p/>
        </p:txBody>
      </p:sp>
      <p:sp>
        <p:nvSpPr>
          <p:cNvPr id="529" name="Google Shape;529;p102"/>
          <p:cNvSpPr txBox="1"/>
          <p:nvPr/>
        </p:nvSpPr>
        <p:spPr>
          <a:xfrm>
            <a:off x="252000" y="4499113"/>
            <a:ext cx="2559900" cy="410400"/>
          </a:xfrm>
          <a:prstGeom prst="rect">
            <a:avLst/>
          </a:prstGeom>
          <a:noFill/>
          <a:ln>
            <a:noFill/>
          </a:ln>
        </p:spPr>
        <p:txBody>
          <a:bodyPr anchorCtr="0" anchor="t" bIns="0" lIns="0" spcFirstLastPara="1" rIns="0" wrap="square" tIns="0">
            <a:noAutofit/>
          </a:bodyPr>
          <a:lstStyle/>
          <a:p>
            <a:pPr indent="-4437" lvl="0" marL="16484" marR="5072" rtl="0" algn="l">
              <a:lnSpc>
                <a:spcPct val="101968"/>
              </a:lnSpc>
              <a:spcBef>
                <a:spcPts val="0"/>
              </a:spcBef>
              <a:spcAft>
                <a:spcPts val="0"/>
              </a:spcAft>
              <a:buNone/>
            </a:pPr>
            <a:r>
              <a:rPr lang="en" sz="1575">
                <a:solidFill>
                  <a:srgbClr val="FFFFFF"/>
                </a:solidFill>
                <a:latin typeface="Verdana"/>
                <a:ea typeface="Verdana"/>
                <a:cs typeface="Verdana"/>
                <a:sym typeface="Verdana"/>
              </a:rPr>
              <a:t>Postal Solutions</a:t>
            </a:r>
            <a:endParaRPr/>
          </a:p>
          <a:p>
            <a:pPr indent="-4437" lvl="0" marL="16484" marR="5072" rtl="0" algn="l">
              <a:lnSpc>
                <a:spcPct val="101968"/>
              </a:lnSpc>
              <a:spcBef>
                <a:spcPts val="0"/>
              </a:spcBef>
              <a:spcAft>
                <a:spcPts val="0"/>
              </a:spcAft>
              <a:buNone/>
            </a:pPr>
            <a:r>
              <a:rPr lang="en" sz="1575">
                <a:solidFill>
                  <a:srgbClr val="FFFFFF"/>
                </a:solidFill>
                <a:latin typeface="Verdana"/>
                <a:ea typeface="Verdana"/>
                <a:cs typeface="Verdana"/>
                <a:sym typeface="Verdana"/>
              </a:rPr>
              <a:t>2018</a:t>
            </a:r>
            <a:endParaRPr sz="1575">
              <a:solidFill>
                <a:schemeClr val="dk1"/>
              </a:solidFill>
              <a:latin typeface="Verdana"/>
              <a:ea typeface="Verdana"/>
              <a:cs typeface="Verdana"/>
              <a:sym typeface="Verdana"/>
            </a:endParaRPr>
          </a:p>
        </p:txBody>
      </p:sp>
      <p:cxnSp>
        <p:nvCxnSpPr>
          <p:cNvPr id="530" name="Google Shape;530;p102"/>
          <p:cNvCxnSpPr/>
          <p:nvPr/>
        </p:nvCxnSpPr>
        <p:spPr>
          <a:xfrm>
            <a:off x="251999" y="2231136"/>
            <a:ext cx="8892000" cy="0"/>
          </a:xfrm>
          <a:prstGeom prst="straightConnector1">
            <a:avLst/>
          </a:prstGeom>
          <a:noFill/>
          <a:ln cap="flat" cmpd="sng" w="19050">
            <a:solidFill>
              <a:schemeClr val="lt1"/>
            </a:solidFill>
            <a:prstDash val="solid"/>
            <a:round/>
            <a:headEnd len="sm" w="sm" type="none"/>
            <a:tailEnd len="sm" w="sm" type="none"/>
          </a:ln>
        </p:spPr>
      </p:cxnSp>
      <p:pic>
        <p:nvPicPr>
          <p:cNvPr descr="Logo_WHITE 2.png" id="531" name="Google Shape;531;p102"/>
          <p:cNvPicPr preferRelativeResize="0"/>
          <p:nvPr/>
        </p:nvPicPr>
        <p:blipFill rotWithShape="1">
          <a:blip r:embed="rId2">
            <a:alphaModFix/>
          </a:blip>
          <a:srcRect b="0" l="0" r="0" t="0"/>
          <a:stretch/>
        </p:blipFill>
        <p:spPr>
          <a:xfrm>
            <a:off x="7359450" y="4026699"/>
            <a:ext cx="1627024" cy="114975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Basic">
  <p:cSld name="Title and Content Basic">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103"/>
          <p:cNvSpPr txBox="1"/>
          <p:nvPr>
            <p:ph type="title"/>
          </p:nvPr>
        </p:nvSpPr>
        <p:spPr>
          <a:xfrm>
            <a:off x="296923" y="288069"/>
            <a:ext cx="8748000" cy="207600"/>
          </a:xfrm>
          <a:prstGeom prst="rect">
            <a:avLst/>
          </a:prstGeom>
          <a:noFill/>
          <a:ln>
            <a:noFill/>
          </a:ln>
        </p:spPr>
        <p:txBody>
          <a:bodyPr anchorCtr="0" anchor="t" bIns="0" lIns="0" spcFirstLastPara="1" rIns="0" wrap="square" tIns="0"/>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 name="Google Shape;534;p103"/>
          <p:cNvSpPr txBox="1"/>
          <p:nvPr>
            <p:ph idx="12" type="sldNum"/>
          </p:nvPr>
        </p:nvSpPr>
        <p:spPr>
          <a:xfrm>
            <a:off x="296923" y="4811804"/>
            <a:ext cx="201900" cy="118200"/>
          </a:xfrm>
          <a:prstGeom prst="rect">
            <a:avLst/>
          </a:prstGeom>
          <a:noFill/>
          <a:ln>
            <a:noFill/>
          </a:ln>
        </p:spPr>
        <p:txBody>
          <a:bodyPr anchorCtr="0" anchor="ctr" bIns="0" lIns="0" spcFirstLastPara="1" rIns="0" wrap="square" tIns="0">
            <a:noAutofit/>
          </a:bodyPr>
          <a:lstStyle>
            <a:lvl1pPr indent="0" lvl="0" marL="19011" marR="0" rtl="0" algn="l">
              <a:lnSpc>
                <a:spcPct val="121090"/>
              </a:lnSpc>
              <a:spcBef>
                <a:spcPts val="0"/>
              </a:spcBef>
              <a:buNone/>
              <a:defRPr sz="825">
                <a:solidFill>
                  <a:schemeClr val="dk1"/>
                </a:solidFill>
                <a:latin typeface="Verdana"/>
                <a:ea typeface="Verdana"/>
                <a:cs typeface="Verdana"/>
                <a:sym typeface="Verdana"/>
              </a:defRPr>
            </a:lvl1pPr>
            <a:lvl2pPr indent="0" lvl="1" marL="19011" marR="0" rtl="0" algn="l">
              <a:lnSpc>
                <a:spcPct val="121090"/>
              </a:lnSpc>
              <a:spcBef>
                <a:spcPts val="0"/>
              </a:spcBef>
              <a:buNone/>
              <a:defRPr sz="825">
                <a:solidFill>
                  <a:schemeClr val="dk1"/>
                </a:solidFill>
                <a:latin typeface="Verdana"/>
                <a:ea typeface="Verdana"/>
                <a:cs typeface="Verdana"/>
                <a:sym typeface="Verdana"/>
              </a:defRPr>
            </a:lvl2pPr>
            <a:lvl3pPr indent="0" lvl="2" marL="19011" marR="0" rtl="0" algn="l">
              <a:lnSpc>
                <a:spcPct val="121090"/>
              </a:lnSpc>
              <a:spcBef>
                <a:spcPts val="0"/>
              </a:spcBef>
              <a:buNone/>
              <a:defRPr sz="825">
                <a:solidFill>
                  <a:schemeClr val="dk1"/>
                </a:solidFill>
                <a:latin typeface="Verdana"/>
                <a:ea typeface="Verdana"/>
                <a:cs typeface="Verdana"/>
                <a:sym typeface="Verdana"/>
              </a:defRPr>
            </a:lvl3pPr>
            <a:lvl4pPr indent="0" lvl="3" marL="19011" marR="0" rtl="0" algn="l">
              <a:lnSpc>
                <a:spcPct val="121090"/>
              </a:lnSpc>
              <a:spcBef>
                <a:spcPts val="0"/>
              </a:spcBef>
              <a:buNone/>
              <a:defRPr sz="825">
                <a:solidFill>
                  <a:schemeClr val="dk1"/>
                </a:solidFill>
                <a:latin typeface="Verdana"/>
                <a:ea typeface="Verdana"/>
                <a:cs typeface="Verdana"/>
                <a:sym typeface="Verdana"/>
              </a:defRPr>
            </a:lvl4pPr>
            <a:lvl5pPr indent="0" lvl="4" marL="19011" marR="0" rtl="0" algn="l">
              <a:lnSpc>
                <a:spcPct val="121090"/>
              </a:lnSpc>
              <a:spcBef>
                <a:spcPts val="0"/>
              </a:spcBef>
              <a:buNone/>
              <a:defRPr sz="825">
                <a:solidFill>
                  <a:schemeClr val="dk1"/>
                </a:solidFill>
                <a:latin typeface="Verdana"/>
                <a:ea typeface="Verdana"/>
                <a:cs typeface="Verdana"/>
                <a:sym typeface="Verdana"/>
              </a:defRPr>
            </a:lvl5pPr>
            <a:lvl6pPr indent="0" lvl="5" marL="19011" marR="0" rtl="0" algn="l">
              <a:lnSpc>
                <a:spcPct val="121090"/>
              </a:lnSpc>
              <a:spcBef>
                <a:spcPts val="0"/>
              </a:spcBef>
              <a:buNone/>
              <a:defRPr sz="825">
                <a:solidFill>
                  <a:schemeClr val="dk1"/>
                </a:solidFill>
                <a:latin typeface="Verdana"/>
                <a:ea typeface="Verdana"/>
                <a:cs typeface="Verdana"/>
                <a:sym typeface="Verdana"/>
              </a:defRPr>
            </a:lvl6pPr>
            <a:lvl7pPr indent="0" lvl="6" marL="19011" marR="0" rtl="0" algn="l">
              <a:lnSpc>
                <a:spcPct val="121090"/>
              </a:lnSpc>
              <a:spcBef>
                <a:spcPts val="0"/>
              </a:spcBef>
              <a:buNone/>
              <a:defRPr sz="825">
                <a:solidFill>
                  <a:schemeClr val="dk1"/>
                </a:solidFill>
                <a:latin typeface="Verdana"/>
                <a:ea typeface="Verdana"/>
                <a:cs typeface="Verdana"/>
                <a:sym typeface="Verdana"/>
              </a:defRPr>
            </a:lvl7pPr>
            <a:lvl8pPr indent="0" lvl="7" marL="19011" marR="0" rtl="0" algn="l">
              <a:lnSpc>
                <a:spcPct val="121090"/>
              </a:lnSpc>
              <a:spcBef>
                <a:spcPts val="0"/>
              </a:spcBef>
              <a:buNone/>
              <a:defRPr sz="825">
                <a:solidFill>
                  <a:schemeClr val="dk1"/>
                </a:solidFill>
                <a:latin typeface="Verdana"/>
                <a:ea typeface="Verdana"/>
                <a:cs typeface="Verdana"/>
                <a:sym typeface="Verdana"/>
              </a:defRPr>
            </a:lvl8pPr>
            <a:lvl9pPr indent="0" lvl="8" marL="19011" marR="0" rtl="0" algn="l">
              <a:lnSpc>
                <a:spcPct val="121090"/>
              </a:lnSpc>
              <a:spcBef>
                <a:spcPts val="0"/>
              </a:spcBef>
              <a:buNone/>
              <a:defRPr sz="825">
                <a:solidFill>
                  <a:schemeClr val="dk1"/>
                </a:solidFill>
                <a:latin typeface="Verdana"/>
                <a:ea typeface="Verdana"/>
                <a:cs typeface="Verdana"/>
                <a:sym typeface="Verdana"/>
              </a:defRPr>
            </a:lvl9pPr>
          </a:lstStyle>
          <a:p>
            <a:pPr indent="0" lvl="0" marL="19011"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accent1"/>
        </a:solidFill>
      </p:bgPr>
    </p:bg>
    <p:spTree>
      <p:nvGrpSpPr>
        <p:cNvPr id="535" name="Shape 535"/>
        <p:cNvGrpSpPr/>
        <p:nvPr/>
      </p:nvGrpSpPr>
      <p:grpSpPr>
        <a:xfrm>
          <a:off x="0" y="0"/>
          <a:ext cx="0" cy="0"/>
          <a:chOff x="0" y="0"/>
          <a:chExt cx="0" cy="0"/>
        </a:xfrm>
      </p:grpSpPr>
      <p:sp>
        <p:nvSpPr>
          <p:cNvPr id="536" name="Google Shape;536;p104"/>
          <p:cNvSpPr/>
          <p:nvPr/>
        </p:nvSpPr>
        <p:spPr>
          <a:xfrm>
            <a:off x="0" y="0"/>
            <a:ext cx="9142500" cy="5142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dana"/>
              <a:ea typeface="Verdana"/>
              <a:cs typeface="Verdana"/>
              <a:sym typeface="Verdana"/>
            </a:endParaRPr>
          </a:p>
        </p:txBody>
      </p:sp>
      <p:pic>
        <p:nvPicPr>
          <p:cNvPr descr="Logo_WHITE 2.png" id="537" name="Google Shape;537;p104"/>
          <p:cNvPicPr preferRelativeResize="0"/>
          <p:nvPr/>
        </p:nvPicPr>
        <p:blipFill rotWithShape="1">
          <a:blip r:embed="rId2">
            <a:alphaModFix/>
          </a:blip>
          <a:srcRect b="0" l="0" r="0" t="0"/>
          <a:stretch/>
        </p:blipFill>
        <p:spPr>
          <a:xfrm>
            <a:off x="2784871" y="1049505"/>
            <a:ext cx="3518321" cy="2486266"/>
          </a:xfrm>
          <a:prstGeom prst="rect">
            <a:avLst/>
          </a:prstGeom>
          <a:noFill/>
          <a:ln>
            <a:noFill/>
          </a:ln>
        </p:spPr>
      </p:pic>
      <p:sp>
        <p:nvSpPr>
          <p:cNvPr id="538" name="Google Shape;538;p104"/>
          <p:cNvSpPr txBox="1"/>
          <p:nvPr/>
        </p:nvSpPr>
        <p:spPr>
          <a:xfrm>
            <a:off x="3085180" y="2822931"/>
            <a:ext cx="2980800" cy="196200"/>
          </a:xfrm>
          <a:prstGeom prst="rect">
            <a:avLst/>
          </a:prstGeom>
          <a:noFill/>
          <a:ln>
            <a:noFill/>
          </a:ln>
        </p:spPr>
        <p:txBody>
          <a:bodyPr anchorCtr="0" anchor="t" bIns="0" lIns="0" spcFirstLastPara="1" rIns="0" wrap="square" tIns="0">
            <a:noAutofit/>
          </a:bodyPr>
          <a:lstStyle/>
          <a:p>
            <a:pPr indent="0" lvl="0" marL="9505" marR="0" rtl="0" algn="l">
              <a:spcBef>
                <a:spcPts val="0"/>
              </a:spcBef>
              <a:spcAft>
                <a:spcPts val="0"/>
              </a:spcAft>
              <a:buNone/>
            </a:pPr>
            <a:r>
              <a:rPr lang="en" sz="1275">
                <a:solidFill>
                  <a:srgbClr val="FFFFFF"/>
                </a:solidFill>
                <a:latin typeface="Arial"/>
                <a:ea typeface="Arial"/>
                <a:cs typeface="Arial"/>
                <a:sym typeface="Arial"/>
              </a:rPr>
              <a:t>Trusted partner for your Digital Journey</a:t>
            </a:r>
            <a:endParaRPr sz="1275">
              <a:solidFill>
                <a:schemeClr val="dk1"/>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39" name="Shape 539"/>
        <p:cNvGrpSpPr/>
        <p:nvPr/>
      </p:nvGrpSpPr>
      <p:grpSpPr>
        <a:xfrm>
          <a:off x="0" y="0"/>
          <a:ext cx="0" cy="0"/>
          <a:chOff x="0" y="0"/>
          <a:chExt cx="0" cy="0"/>
        </a:xfrm>
      </p:grpSpPr>
      <p:sp>
        <p:nvSpPr>
          <p:cNvPr id="540" name="Google Shape;540;p105"/>
          <p:cNvSpPr txBox="1"/>
          <p:nvPr>
            <p:ph type="title"/>
          </p:nvPr>
        </p:nvSpPr>
        <p:spPr>
          <a:xfrm>
            <a:off x="296923" y="288069"/>
            <a:ext cx="8748000" cy="207600"/>
          </a:xfrm>
          <a:prstGeom prst="rect">
            <a:avLst/>
          </a:prstGeom>
          <a:noFill/>
          <a:ln>
            <a:noFill/>
          </a:ln>
        </p:spPr>
        <p:txBody>
          <a:bodyPr anchorCtr="0" anchor="t" bIns="0" lIns="0" spcFirstLastPara="1" rIns="0" wrap="square" tIns="0"/>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105"/>
          <p:cNvSpPr txBox="1"/>
          <p:nvPr>
            <p:ph idx="1" type="body"/>
          </p:nvPr>
        </p:nvSpPr>
        <p:spPr>
          <a:xfrm>
            <a:off x="457200" y="1200152"/>
            <a:ext cx="4038600" cy="3394500"/>
          </a:xfrm>
          <a:prstGeom prst="rect">
            <a:avLst/>
          </a:prstGeom>
          <a:noFill/>
          <a:ln>
            <a:noFill/>
          </a:ln>
        </p:spPr>
        <p:txBody>
          <a:bodyPr anchorCtr="0" anchor="t" bIns="54425" lIns="108875" spcFirstLastPara="1" rIns="108875" wrap="square" tIns="54425"/>
          <a:lstStyle>
            <a:lvl1pPr indent="-385699" lvl="0" marL="457200" marR="0" rtl="0" algn="l">
              <a:spcBef>
                <a:spcPts val="495"/>
              </a:spcBef>
              <a:spcAft>
                <a:spcPts val="0"/>
              </a:spcAft>
              <a:buClr>
                <a:schemeClr val="dk2"/>
              </a:buClr>
              <a:buSzPts val="2474"/>
              <a:buFont typeface="Rambla"/>
              <a:buChar char="▶"/>
              <a:defRPr b="0" i="0" sz="2474" u="none" cap="none" strike="noStrike">
                <a:solidFill>
                  <a:schemeClr val="dk1"/>
                </a:solidFill>
                <a:latin typeface="Verdana"/>
                <a:ea typeface="Verdana"/>
                <a:cs typeface="Verdana"/>
                <a:sym typeface="Verdana"/>
              </a:defRPr>
            </a:lvl1pPr>
            <a:lvl2pPr indent="-366649" lvl="1" marL="914400" marR="0" rtl="0" algn="l">
              <a:spcBef>
                <a:spcPts val="384"/>
              </a:spcBef>
              <a:spcAft>
                <a:spcPts val="0"/>
              </a:spcAft>
              <a:buClr>
                <a:schemeClr val="dk2"/>
              </a:buClr>
              <a:buSzPts val="2174"/>
              <a:buFont typeface="Arial"/>
              <a:buChar char="–"/>
              <a:defRPr b="0" i="0" sz="2174" u="none" cap="none" strike="noStrike">
                <a:solidFill>
                  <a:schemeClr val="dk1"/>
                </a:solidFill>
                <a:latin typeface="Verdana"/>
                <a:ea typeface="Verdana"/>
                <a:cs typeface="Verdana"/>
                <a:sym typeface="Verdana"/>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28612" lvl="3" marL="18288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4pPr>
            <a:lvl5pPr indent="-328612" lvl="4" marL="22860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5pPr>
            <a:lvl6pPr indent="-328612" lvl="5" marL="27432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6pPr>
            <a:lvl7pPr indent="-328612" lvl="6" marL="32004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7pPr>
            <a:lvl8pPr indent="-328612" lvl="7" marL="36576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8pPr>
            <a:lvl9pPr indent="-328612" lvl="8" marL="41148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9pPr>
          </a:lstStyle>
          <a:p/>
        </p:txBody>
      </p:sp>
      <p:sp>
        <p:nvSpPr>
          <p:cNvPr id="542" name="Google Shape;542;p105"/>
          <p:cNvSpPr txBox="1"/>
          <p:nvPr>
            <p:ph idx="2" type="body"/>
          </p:nvPr>
        </p:nvSpPr>
        <p:spPr>
          <a:xfrm>
            <a:off x="4648200" y="1200152"/>
            <a:ext cx="4038600" cy="3394500"/>
          </a:xfrm>
          <a:prstGeom prst="rect">
            <a:avLst/>
          </a:prstGeom>
          <a:noFill/>
          <a:ln>
            <a:noFill/>
          </a:ln>
        </p:spPr>
        <p:txBody>
          <a:bodyPr anchorCtr="0" anchor="t" bIns="54425" lIns="108875" spcFirstLastPara="1" rIns="108875" wrap="square" tIns="54425"/>
          <a:lstStyle>
            <a:lvl1pPr indent="-385699" lvl="0" marL="457200" marR="0" rtl="0" algn="l">
              <a:spcBef>
                <a:spcPts val="495"/>
              </a:spcBef>
              <a:spcAft>
                <a:spcPts val="0"/>
              </a:spcAft>
              <a:buClr>
                <a:schemeClr val="dk2"/>
              </a:buClr>
              <a:buSzPts val="2474"/>
              <a:buFont typeface="Rambla"/>
              <a:buChar char="▶"/>
              <a:defRPr b="0" i="0" sz="2474" u="none" cap="none" strike="noStrike">
                <a:solidFill>
                  <a:schemeClr val="dk1"/>
                </a:solidFill>
                <a:latin typeface="Verdana"/>
                <a:ea typeface="Verdana"/>
                <a:cs typeface="Verdana"/>
                <a:sym typeface="Verdana"/>
              </a:defRPr>
            </a:lvl1pPr>
            <a:lvl2pPr indent="-366649" lvl="1" marL="914400" marR="0" rtl="0" algn="l">
              <a:spcBef>
                <a:spcPts val="384"/>
              </a:spcBef>
              <a:spcAft>
                <a:spcPts val="0"/>
              </a:spcAft>
              <a:buClr>
                <a:schemeClr val="dk2"/>
              </a:buClr>
              <a:buSzPts val="2174"/>
              <a:buFont typeface="Arial"/>
              <a:buChar char="–"/>
              <a:defRPr b="0" i="0" sz="2174" u="none" cap="none" strike="noStrike">
                <a:solidFill>
                  <a:schemeClr val="dk1"/>
                </a:solidFill>
                <a:latin typeface="Verdana"/>
                <a:ea typeface="Verdana"/>
                <a:cs typeface="Verdana"/>
                <a:sym typeface="Verdana"/>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28612" lvl="3" marL="18288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4pPr>
            <a:lvl5pPr indent="-328612" lvl="4" marL="2286000" marR="0" rtl="0" algn="l">
              <a:spcBef>
                <a:spcPts val="315"/>
              </a:spcBef>
              <a:spcAft>
                <a:spcPts val="0"/>
              </a:spcAft>
              <a:buClr>
                <a:schemeClr val="dk2"/>
              </a:buClr>
              <a:buSzPts val="1575"/>
              <a:buFont typeface="Arial"/>
              <a:buChar char="»"/>
              <a:defRPr b="0" i="0" sz="1575" u="none" cap="none" strike="noStrike">
                <a:solidFill>
                  <a:schemeClr val="dk1"/>
                </a:solidFill>
                <a:latin typeface="Verdana"/>
                <a:ea typeface="Verdana"/>
                <a:cs typeface="Verdana"/>
                <a:sym typeface="Verdana"/>
              </a:defRPr>
            </a:lvl5pPr>
            <a:lvl6pPr indent="-328612" lvl="5" marL="27432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6pPr>
            <a:lvl7pPr indent="-328612" lvl="6" marL="32004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7pPr>
            <a:lvl8pPr indent="-328612" lvl="7" marL="36576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8pPr>
            <a:lvl9pPr indent="-328612" lvl="8" marL="4114800" marR="0" rtl="0" algn="l">
              <a:spcBef>
                <a:spcPts val="315"/>
              </a:spcBef>
              <a:spcAft>
                <a:spcPts val="0"/>
              </a:spcAft>
              <a:buClr>
                <a:schemeClr val="dk1"/>
              </a:buClr>
              <a:buSzPts val="1575"/>
              <a:buFont typeface="Arial"/>
              <a:buChar char="•"/>
              <a:defRPr b="0" i="0" sz="1575" u="none" cap="none" strike="noStrike">
                <a:solidFill>
                  <a:schemeClr val="dk1"/>
                </a:solidFill>
                <a:latin typeface="Verdana"/>
                <a:ea typeface="Verdana"/>
                <a:cs typeface="Verdana"/>
                <a:sym typeface="Verdana"/>
              </a:defRPr>
            </a:lvl9pPr>
          </a:lstStyle>
          <a:p/>
        </p:txBody>
      </p:sp>
      <p:sp>
        <p:nvSpPr>
          <p:cNvPr id="543" name="Google Shape;543;p105"/>
          <p:cNvSpPr txBox="1"/>
          <p:nvPr>
            <p:ph idx="10" type="dt"/>
          </p:nvPr>
        </p:nvSpPr>
        <p:spPr>
          <a:xfrm>
            <a:off x="457201" y="4767264"/>
            <a:ext cx="2133600" cy="273900"/>
          </a:xfrm>
          <a:prstGeom prst="rect">
            <a:avLst/>
          </a:prstGeom>
          <a:noFill/>
          <a:ln>
            <a:noFill/>
          </a:ln>
        </p:spPr>
        <p:txBody>
          <a:bodyPr anchorCtr="0" anchor="t" bIns="54425" lIns="108875" spcFirstLastPara="1" rIns="108875" wrap="square" tIns="54425"/>
          <a:lstStyle>
            <a:lvl1pPr lvl="0" marR="0" rtl="0" algn="l">
              <a:spcBef>
                <a:spcPts val="0"/>
              </a:spcBef>
              <a:spcAft>
                <a:spcPts val="0"/>
              </a:spcAft>
              <a:buSzPts val="1400"/>
              <a:buNone/>
              <a:defRPr sz="18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44" name="Google Shape;544;p105"/>
          <p:cNvSpPr txBox="1"/>
          <p:nvPr>
            <p:ph idx="11" type="ftr"/>
          </p:nvPr>
        </p:nvSpPr>
        <p:spPr>
          <a:xfrm>
            <a:off x="3124201" y="4767264"/>
            <a:ext cx="2895600" cy="273900"/>
          </a:xfrm>
          <a:prstGeom prst="rect">
            <a:avLst/>
          </a:prstGeom>
          <a:noFill/>
          <a:ln>
            <a:noFill/>
          </a:ln>
        </p:spPr>
        <p:txBody>
          <a:bodyPr anchorCtr="0" anchor="t" bIns="54425" lIns="108875" spcFirstLastPara="1" rIns="108875" wrap="square" tIns="54425"/>
          <a:lstStyle>
            <a:lvl1pPr lvl="0" marR="0" rtl="0" algn="l">
              <a:spcBef>
                <a:spcPts val="0"/>
              </a:spcBef>
              <a:spcAft>
                <a:spcPts val="0"/>
              </a:spcAft>
              <a:buSzPts val="1400"/>
              <a:buNone/>
              <a:defRPr sz="18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45" name="Google Shape;545;p105"/>
          <p:cNvSpPr txBox="1"/>
          <p:nvPr>
            <p:ph idx="12" type="sldNum"/>
          </p:nvPr>
        </p:nvSpPr>
        <p:spPr>
          <a:xfrm>
            <a:off x="296923" y="4732455"/>
            <a:ext cx="397800" cy="276900"/>
          </a:xfrm>
          <a:prstGeom prst="rect">
            <a:avLst/>
          </a:prstGeom>
          <a:noFill/>
          <a:ln>
            <a:noFill/>
          </a:ln>
        </p:spPr>
        <p:txBody>
          <a:bodyPr anchorCtr="0" anchor="ctr"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46" name="Google Shape;546;p105"/>
          <p:cNvSpPr/>
          <p:nvPr/>
        </p:nvSpPr>
        <p:spPr>
          <a:xfrm>
            <a:off x="2" y="4877269"/>
            <a:ext cx="292637" cy="0"/>
          </a:xfrm>
          <a:custGeom>
            <a:rect b="b" l="l" r="r" t="t"/>
            <a:pathLst>
              <a:path extrusionOk="0" h="120000" w="293370">
                <a:moveTo>
                  <a:pt x="0" y="0"/>
                </a:moveTo>
                <a:lnTo>
                  <a:pt x="293268"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Verdana"/>
              <a:ea typeface="Verdana"/>
              <a:cs typeface="Verdana"/>
              <a:sym typeface="Verdana"/>
            </a:endParaRPr>
          </a:p>
        </p:txBody>
      </p:sp>
      <p:sp>
        <p:nvSpPr>
          <p:cNvPr id="547" name="Google Shape;547;p105"/>
          <p:cNvSpPr/>
          <p:nvPr/>
        </p:nvSpPr>
        <p:spPr>
          <a:xfrm>
            <a:off x="2" y="388875"/>
            <a:ext cx="292637" cy="0"/>
          </a:xfrm>
          <a:custGeom>
            <a:rect b="b" l="l" r="r" t="t"/>
            <a:pathLst>
              <a:path extrusionOk="0" h="120000" w="293370">
                <a:moveTo>
                  <a:pt x="0" y="0"/>
                </a:moveTo>
                <a:lnTo>
                  <a:pt x="293268"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Verdana"/>
              <a:ea typeface="Verdana"/>
              <a:cs typeface="Verdana"/>
              <a:sym typeface="Verdana"/>
            </a:endParaRPr>
          </a:p>
        </p:txBody>
      </p:sp>
      <p:sp>
        <p:nvSpPr>
          <p:cNvPr id="548" name="Google Shape;548;p105"/>
          <p:cNvSpPr txBox="1"/>
          <p:nvPr/>
        </p:nvSpPr>
        <p:spPr>
          <a:xfrm>
            <a:off x="735571" y="4794668"/>
            <a:ext cx="1720800" cy="198000"/>
          </a:xfrm>
          <a:prstGeom prst="rect">
            <a:avLst/>
          </a:prstGeom>
          <a:noFill/>
          <a:ln>
            <a:noFill/>
          </a:ln>
        </p:spPr>
        <p:txBody>
          <a:bodyPr anchorCtr="0" anchor="t" bIns="40800" lIns="81625" spcFirstLastPara="1" rIns="81625" wrap="square" tIns="40800">
            <a:noAutofit/>
          </a:bodyPr>
          <a:lstStyle/>
          <a:p>
            <a:pPr indent="0" lvl="0" marL="0" marR="0" rtl="0" algn="l">
              <a:spcBef>
                <a:spcPts val="0"/>
              </a:spcBef>
              <a:spcAft>
                <a:spcPts val="0"/>
              </a:spcAft>
              <a:buNone/>
            </a:pPr>
            <a:r>
              <a:rPr lang="en" sz="750">
                <a:solidFill>
                  <a:srgbClr val="000000"/>
                </a:solidFill>
                <a:latin typeface="Verdana"/>
                <a:ea typeface="Verdana"/>
                <a:cs typeface="Verdana"/>
                <a:sym typeface="Verdana"/>
              </a:rPr>
              <a:t>Corporate Presentation</a:t>
            </a:r>
            <a:endParaRPr/>
          </a:p>
        </p:txBody>
      </p:sp>
      <p:pic>
        <p:nvPicPr>
          <p:cNvPr descr="Logo_CMYK 3.png" id="549" name="Google Shape;549;p105"/>
          <p:cNvPicPr preferRelativeResize="0"/>
          <p:nvPr/>
        </p:nvPicPr>
        <p:blipFill rotWithShape="1">
          <a:blip r:embed="rId2">
            <a:alphaModFix/>
          </a:blip>
          <a:srcRect b="0" l="0" r="0" t="0"/>
          <a:stretch/>
        </p:blipFill>
        <p:spPr>
          <a:xfrm>
            <a:off x="8066383" y="4631190"/>
            <a:ext cx="843955" cy="447487"/>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ext only" showMasterSp="0">
  <p:cSld name="1_Title Slide text only">
    <p:bg>
      <p:bgPr>
        <a:blipFill>
          <a:blip r:embed="rId2">
            <a:alphaModFix/>
          </a:blip>
          <a:stretch>
            <a:fillRect/>
          </a:stretch>
        </a:blipFill>
      </p:bgPr>
    </p:bg>
    <p:spTree>
      <p:nvGrpSpPr>
        <p:cNvPr id="550" name="Shape 550"/>
        <p:cNvGrpSpPr/>
        <p:nvPr/>
      </p:nvGrpSpPr>
      <p:grpSpPr>
        <a:xfrm>
          <a:off x="0" y="0"/>
          <a:ext cx="0" cy="0"/>
          <a:chOff x="0" y="0"/>
          <a:chExt cx="0" cy="0"/>
        </a:xfrm>
      </p:grpSpPr>
      <p:sp>
        <p:nvSpPr>
          <p:cNvPr id="551" name="Google Shape;551;p106"/>
          <p:cNvSpPr txBox="1"/>
          <p:nvPr>
            <p:ph type="ctrTitle"/>
          </p:nvPr>
        </p:nvSpPr>
        <p:spPr>
          <a:xfrm>
            <a:off x="215779" y="1203598"/>
            <a:ext cx="8309400" cy="1102500"/>
          </a:xfrm>
          <a:prstGeom prst="rect">
            <a:avLst/>
          </a:prstGeom>
          <a:noFill/>
          <a:ln>
            <a:noFill/>
          </a:ln>
        </p:spPr>
        <p:txBody>
          <a:bodyPr anchorCtr="0" anchor="b" bIns="0" lIns="0" spcFirstLastPara="1" rIns="0" wrap="square" tIns="0"/>
          <a:lstStyle>
            <a:lvl1pPr lvl="0" rtl="0" algn="l">
              <a:spcBef>
                <a:spcPts val="0"/>
              </a:spcBef>
              <a:spcAft>
                <a:spcPts val="0"/>
              </a:spcAft>
              <a:buClr>
                <a:schemeClr val="lt1"/>
              </a:buClr>
              <a:buSzPts val="2999"/>
              <a:buFont typeface="Verdana"/>
              <a:buNone/>
              <a:defRPr b="1" sz="2999">
                <a:solidFill>
                  <a:schemeClr val="lt1"/>
                </a:solidFill>
                <a:latin typeface="Verdana"/>
                <a:ea typeface="Verdana"/>
                <a:cs typeface="Verdana"/>
                <a:sym typeface="Verdan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2" name="Google Shape;552;p106"/>
          <p:cNvSpPr txBox="1"/>
          <p:nvPr>
            <p:ph idx="1" type="subTitle"/>
          </p:nvPr>
        </p:nvSpPr>
        <p:spPr>
          <a:xfrm>
            <a:off x="212931" y="2320746"/>
            <a:ext cx="8312100" cy="1115100"/>
          </a:xfrm>
          <a:prstGeom prst="rect">
            <a:avLst/>
          </a:prstGeom>
          <a:noFill/>
          <a:ln>
            <a:noFill/>
          </a:ln>
        </p:spPr>
        <p:txBody>
          <a:bodyPr anchorCtr="0" anchor="t" bIns="60950" lIns="121925" spcFirstLastPara="1" rIns="121925" wrap="square" tIns="60950"/>
          <a:lstStyle>
            <a:lvl1pPr lvl="0" marR="0" rtl="0" algn="l">
              <a:spcBef>
                <a:spcPts val="555"/>
              </a:spcBef>
              <a:spcAft>
                <a:spcPts val="0"/>
              </a:spcAft>
              <a:buClr>
                <a:schemeClr val="dk2"/>
              </a:buClr>
              <a:buSzPts val="2774"/>
              <a:buFont typeface="Rambla"/>
              <a:buNone/>
              <a:defRPr b="0" i="0" sz="2774" u="none" cap="none" strike="noStrike">
                <a:solidFill>
                  <a:schemeClr val="lt1"/>
                </a:solidFill>
                <a:latin typeface="Verdana"/>
                <a:ea typeface="Verdana"/>
                <a:cs typeface="Verdana"/>
                <a:sym typeface="Verdana"/>
              </a:defRPr>
            </a:lvl1pPr>
            <a:lvl2pPr lvl="1" marR="0" rtl="0" algn="ctr">
              <a:spcBef>
                <a:spcPts val="384"/>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2pPr>
            <a:lvl3pPr lvl="2"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3pPr>
            <a:lvl4pPr lvl="3"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4pPr>
            <a:lvl5pPr lvl="4" marR="0" rtl="0" algn="ctr">
              <a:spcBef>
                <a:spcPts val="315"/>
              </a:spcBef>
              <a:spcAft>
                <a:spcPts val="0"/>
              </a:spcAft>
              <a:buClr>
                <a:schemeClr val="dk2"/>
              </a:buClr>
              <a:buSzPts val="1575"/>
              <a:buFont typeface="Arial"/>
              <a:buNone/>
              <a:defRPr b="0" i="0" sz="1575" u="none" cap="none" strike="noStrike">
                <a:solidFill>
                  <a:srgbClr val="888888"/>
                </a:solidFill>
                <a:latin typeface="Verdana"/>
                <a:ea typeface="Verdana"/>
                <a:cs typeface="Verdana"/>
                <a:sym typeface="Verdana"/>
              </a:defRPr>
            </a:lvl5pPr>
            <a:lvl6pPr lvl="5"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6pPr>
            <a:lvl7pPr lvl="6"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7pPr>
            <a:lvl8pPr lvl="7"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8pPr>
            <a:lvl9pPr lvl="8" marR="0" rtl="0" algn="ctr">
              <a:spcBef>
                <a:spcPts val="405"/>
              </a:spcBef>
              <a:spcAft>
                <a:spcPts val="0"/>
              </a:spcAft>
              <a:buClr>
                <a:srgbClr val="888888"/>
              </a:buClr>
              <a:buSzPts val="2024"/>
              <a:buFont typeface="Arial"/>
              <a:buNone/>
              <a:defRPr b="0" i="0" sz="2024" u="none" cap="none" strike="noStrike">
                <a:solidFill>
                  <a:srgbClr val="888888"/>
                </a:solidFill>
                <a:latin typeface="Verdana"/>
                <a:ea typeface="Verdana"/>
                <a:cs typeface="Verdana"/>
                <a:sym typeface="Verdana"/>
              </a:defRPr>
            </a:lvl9pPr>
          </a:lstStyle>
          <a:p/>
        </p:txBody>
      </p:sp>
      <p:sp>
        <p:nvSpPr>
          <p:cNvPr id="553" name="Google Shape;553;p106"/>
          <p:cNvSpPr txBox="1"/>
          <p:nvPr/>
        </p:nvSpPr>
        <p:spPr>
          <a:xfrm>
            <a:off x="217613" y="3723879"/>
            <a:ext cx="1107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1200">
                <a:solidFill>
                  <a:schemeClr val="lt1"/>
                </a:solidFill>
                <a:latin typeface="Verdana"/>
                <a:ea typeface="Verdana"/>
                <a:cs typeface="Verdana"/>
                <a:sym typeface="Verdana"/>
              </a:rPr>
              <a:t>06-07-2016</a:t>
            </a:r>
            <a:endParaRPr/>
          </a:p>
        </p:txBody>
      </p:sp>
      <p:sp>
        <p:nvSpPr>
          <p:cNvPr id="554" name="Google Shape;554;p106"/>
          <p:cNvSpPr txBox="1"/>
          <p:nvPr/>
        </p:nvSpPr>
        <p:spPr>
          <a:xfrm>
            <a:off x="3814427" y="4646846"/>
            <a:ext cx="1515000" cy="21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 sz="825">
                <a:solidFill>
                  <a:schemeClr val="lt1"/>
                </a:solidFill>
                <a:latin typeface="Verdana"/>
                <a:ea typeface="Verdana"/>
                <a:cs typeface="Verdana"/>
                <a:sym typeface="Verdana"/>
              </a:rPr>
              <a:t>© Atos - For internal use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10.xml"/><Relationship Id="rId12" Type="http://schemas.openxmlformats.org/officeDocument/2006/relationships/slideLayout" Target="../slideLayouts/slideLayout34.xml"/><Relationship Id="rId1" Type="http://schemas.openxmlformats.org/officeDocument/2006/relationships/image" Target="../media/image10.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theme" Target="../theme/theme6.xml"/><Relationship Id="rId25" Type="http://schemas.openxmlformats.org/officeDocument/2006/relationships/slideLayout" Target="../slideLayouts/slideLayout62.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theme" Target="../theme/theme8.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14.xml"/><Relationship Id="rId22" Type="http://schemas.openxmlformats.org/officeDocument/2006/relationships/slideLayout" Target="../slideLayouts/slideLayout116.xml"/><Relationship Id="rId21" Type="http://schemas.openxmlformats.org/officeDocument/2006/relationships/slideLayout" Target="../slideLayouts/slideLayout115.xml"/><Relationship Id="rId24" Type="http://schemas.openxmlformats.org/officeDocument/2006/relationships/slideLayout" Target="../slideLayouts/slideLayout118.xml"/><Relationship Id="rId23" Type="http://schemas.openxmlformats.org/officeDocument/2006/relationships/slideLayout" Target="../slideLayouts/slideLayout117.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26" Type="http://schemas.openxmlformats.org/officeDocument/2006/relationships/slideLayout" Target="../slideLayouts/slideLayout120.xml"/><Relationship Id="rId25" Type="http://schemas.openxmlformats.org/officeDocument/2006/relationships/slideLayout" Target="../slideLayouts/slideLayout119.xml"/><Relationship Id="rId28" Type="http://schemas.openxmlformats.org/officeDocument/2006/relationships/theme" Target="../theme/theme7.xml"/><Relationship Id="rId27" Type="http://schemas.openxmlformats.org/officeDocument/2006/relationships/slideLayout" Target="../slideLayouts/slideLayout121.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3" Type="http://schemas.openxmlformats.org/officeDocument/2006/relationships/slideLayout" Target="../slideLayouts/slideLayout107.xml"/><Relationship Id="rId12" Type="http://schemas.openxmlformats.org/officeDocument/2006/relationships/slideLayout" Target="../slideLayouts/slideLayout106.xml"/><Relationship Id="rId15" Type="http://schemas.openxmlformats.org/officeDocument/2006/relationships/slideLayout" Target="../slideLayouts/slideLayout109.xml"/><Relationship Id="rId14" Type="http://schemas.openxmlformats.org/officeDocument/2006/relationships/slideLayout" Target="../slideLayouts/slideLayout108.xml"/><Relationship Id="rId17" Type="http://schemas.openxmlformats.org/officeDocument/2006/relationships/slideLayout" Target="../slideLayouts/slideLayout111.xml"/><Relationship Id="rId16" Type="http://schemas.openxmlformats.org/officeDocument/2006/relationships/slideLayout" Target="../slideLayouts/slideLayout110.xml"/><Relationship Id="rId19" Type="http://schemas.openxmlformats.org/officeDocument/2006/relationships/slideLayout" Target="../slideLayouts/slideLayout113.xml"/><Relationship Id="rId18" Type="http://schemas.openxmlformats.org/officeDocument/2006/relationships/slideLayout" Target="../slideLayouts/slideLayout112.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41.xml"/><Relationship Id="rId22" Type="http://schemas.openxmlformats.org/officeDocument/2006/relationships/slideLayout" Target="../slideLayouts/slideLayout143.xml"/><Relationship Id="rId21" Type="http://schemas.openxmlformats.org/officeDocument/2006/relationships/slideLayout" Target="../slideLayouts/slideLayout142.xml"/><Relationship Id="rId24" Type="http://schemas.openxmlformats.org/officeDocument/2006/relationships/slideLayout" Target="../slideLayouts/slideLayout145.xml"/><Relationship Id="rId23" Type="http://schemas.openxmlformats.org/officeDocument/2006/relationships/slideLayout" Target="../slideLayouts/slideLayout144.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25" Type="http://schemas.openxmlformats.org/officeDocument/2006/relationships/theme" Target="../theme/theme2.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19" Type="http://schemas.openxmlformats.org/officeDocument/2006/relationships/slideLayout" Target="../slideLayouts/slideLayout140.xml"/><Relationship Id="rId18" Type="http://schemas.openxmlformats.org/officeDocument/2006/relationships/slideLayout" Target="../slideLayouts/slideLayout13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11" Type="http://schemas.openxmlformats.org/officeDocument/2006/relationships/slideLayout" Target="../slideLayouts/slideLayout156.xml"/><Relationship Id="rId10" Type="http://schemas.openxmlformats.org/officeDocument/2006/relationships/slideLayout" Target="../slideLayouts/slideLayout155.xml"/><Relationship Id="rId13" Type="http://schemas.openxmlformats.org/officeDocument/2006/relationships/theme" Target="../theme/theme5.xml"/><Relationship Id="rId1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sp>
        <p:nvSpPr>
          <p:cNvPr id="82" name="Google Shape;82;p13"/>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3"/>
          <p:cNvSpPr/>
          <p:nvPr/>
        </p:nvSpPr>
        <p:spPr>
          <a:xfrm>
            <a:off x="0" y="4750737"/>
            <a:ext cx="9144000" cy="49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5" name="Google Shape;85;p13"/>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86" name="Google Shape;86;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FFFFFF"/>
                </a:solidFill>
                <a:latin typeface="Calibri"/>
                <a:ea typeface="Calibri"/>
                <a:cs typeface="Calibri"/>
                <a:sym typeface="Calibri"/>
              </a:defRPr>
            </a:lvl1pPr>
            <a:lvl2pPr indent="0" lvl="1" marL="0" marR="0" rtl="0" algn="r">
              <a:spcBef>
                <a:spcPts val="0"/>
              </a:spcBef>
              <a:buNone/>
              <a:defRPr b="0" i="0" sz="800" u="none" cap="none" strike="noStrike">
                <a:solidFill>
                  <a:srgbClr val="FFFFFF"/>
                </a:solidFill>
                <a:latin typeface="Calibri"/>
                <a:ea typeface="Calibri"/>
                <a:cs typeface="Calibri"/>
                <a:sym typeface="Calibri"/>
              </a:defRPr>
            </a:lvl2pPr>
            <a:lvl3pPr indent="0" lvl="2" marL="0" marR="0" rtl="0" algn="r">
              <a:spcBef>
                <a:spcPts val="0"/>
              </a:spcBef>
              <a:buNone/>
              <a:defRPr b="0" i="0" sz="800" u="none" cap="none" strike="noStrike">
                <a:solidFill>
                  <a:srgbClr val="FFFFFF"/>
                </a:solidFill>
                <a:latin typeface="Calibri"/>
                <a:ea typeface="Calibri"/>
                <a:cs typeface="Calibri"/>
                <a:sym typeface="Calibri"/>
              </a:defRPr>
            </a:lvl3pPr>
            <a:lvl4pPr indent="0" lvl="3" marL="0" marR="0" rtl="0" algn="r">
              <a:spcBef>
                <a:spcPts val="0"/>
              </a:spcBef>
              <a:buNone/>
              <a:defRPr b="0" i="0" sz="800" u="none" cap="none" strike="noStrike">
                <a:solidFill>
                  <a:srgbClr val="FFFFFF"/>
                </a:solidFill>
                <a:latin typeface="Calibri"/>
                <a:ea typeface="Calibri"/>
                <a:cs typeface="Calibri"/>
                <a:sym typeface="Calibri"/>
              </a:defRPr>
            </a:lvl4pPr>
            <a:lvl5pPr indent="0" lvl="4" marL="0" marR="0" rtl="0" algn="r">
              <a:spcBef>
                <a:spcPts val="0"/>
              </a:spcBef>
              <a:buNone/>
              <a:defRPr b="0" i="0" sz="800" u="none" cap="none" strike="noStrike">
                <a:solidFill>
                  <a:srgbClr val="FFFFFF"/>
                </a:solidFill>
                <a:latin typeface="Calibri"/>
                <a:ea typeface="Calibri"/>
                <a:cs typeface="Calibri"/>
                <a:sym typeface="Calibri"/>
              </a:defRPr>
            </a:lvl5pPr>
            <a:lvl6pPr indent="0" lvl="5" marL="0" marR="0" rtl="0" algn="r">
              <a:spcBef>
                <a:spcPts val="0"/>
              </a:spcBef>
              <a:buNone/>
              <a:defRPr b="0" i="0" sz="800" u="none" cap="none" strike="noStrike">
                <a:solidFill>
                  <a:srgbClr val="FFFFFF"/>
                </a:solidFill>
                <a:latin typeface="Calibri"/>
                <a:ea typeface="Calibri"/>
                <a:cs typeface="Calibri"/>
                <a:sym typeface="Calibri"/>
              </a:defRPr>
            </a:lvl6pPr>
            <a:lvl7pPr indent="0" lvl="6" marL="0" marR="0" rtl="0" algn="r">
              <a:spcBef>
                <a:spcPts val="0"/>
              </a:spcBef>
              <a:buNone/>
              <a:defRPr b="0" i="0" sz="800" u="none" cap="none" strike="noStrike">
                <a:solidFill>
                  <a:srgbClr val="FFFFFF"/>
                </a:solidFill>
                <a:latin typeface="Calibri"/>
                <a:ea typeface="Calibri"/>
                <a:cs typeface="Calibri"/>
                <a:sym typeface="Calibri"/>
              </a:defRPr>
            </a:lvl7pPr>
            <a:lvl8pPr indent="0" lvl="7" marL="0" marR="0" rtl="0" algn="r">
              <a:spcBef>
                <a:spcPts val="0"/>
              </a:spcBef>
              <a:buNone/>
              <a:defRPr b="0" i="0" sz="800" u="none" cap="none" strike="noStrike">
                <a:solidFill>
                  <a:srgbClr val="FFFFFF"/>
                </a:solidFill>
                <a:latin typeface="Calibri"/>
                <a:ea typeface="Calibri"/>
                <a:cs typeface="Calibri"/>
                <a:sym typeface="Calibri"/>
              </a:defRPr>
            </a:lvl8pPr>
            <a:lvl9pPr indent="0" lvl="8" marL="0" marR="0" rtl="0" algn="r">
              <a:spcBef>
                <a:spcPts val="0"/>
              </a:spcBef>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3"/>
          <p:cNvCxnSpPr/>
          <p:nvPr/>
        </p:nvCxnSpPr>
        <p:spPr>
          <a:xfrm>
            <a:off x="895149" y="1303384"/>
            <a:ext cx="74751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605775" y="-631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1pPr>
            <a:lvl2pPr lvl="1"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2pPr>
            <a:lvl3pPr lvl="2"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3pPr>
            <a:lvl4pPr lvl="3"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4pPr>
            <a:lvl5pPr lvl="4"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5pPr>
            <a:lvl6pPr lvl="5"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6pPr>
            <a:lvl7pPr lvl="6"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7pPr>
            <a:lvl8pPr lvl="7"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8pPr>
            <a:lvl9pPr lvl="8" marR="0" rtl="0" algn="l">
              <a:lnSpc>
                <a:spcPct val="100000"/>
              </a:lnSpc>
              <a:spcBef>
                <a:spcPts val="0"/>
              </a:spcBef>
              <a:spcAft>
                <a:spcPts val="0"/>
              </a:spcAft>
              <a:buClr>
                <a:srgbClr val="625F50"/>
              </a:buClr>
              <a:buSzPts val="2800"/>
              <a:buFont typeface="Chivo"/>
              <a:buNone/>
              <a:defRPr b="0" i="0" sz="2800" u="none" cap="none" strike="noStrike">
                <a:solidFill>
                  <a:srgbClr val="625F50"/>
                </a:solidFill>
                <a:latin typeface="Chivo"/>
                <a:ea typeface="Chivo"/>
                <a:cs typeface="Chivo"/>
                <a:sym typeface="Chivo"/>
              </a:defRPr>
            </a:lvl9pPr>
          </a:lstStyle>
          <a:p/>
        </p:txBody>
      </p:sp>
      <p:sp>
        <p:nvSpPr>
          <p:cNvPr id="177" name="Google Shape;17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8" name="Google Shape;17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9" name="Google Shape;179;p26"/>
          <p:cNvPicPr preferRelativeResize="0"/>
          <p:nvPr/>
        </p:nvPicPr>
        <p:blipFill rotWithShape="1">
          <a:blip r:embed="rId1">
            <a:alphaModFix/>
          </a:blip>
          <a:srcRect b="0" l="0" r="0" t="0"/>
          <a:stretch/>
        </p:blipFill>
        <p:spPr>
          <a:xfrm>
            <a:off x="6" y="0"/>
            <a:ext cx="357188"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457200" y="183083"/>
            <a:ext cx="8229600" cy="8574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Clr>
                <a:schemeClr val="dk1"/>
              </a:buClr>
              <a:buSzPts val="2700"/>
              <a:buFont typeface="Calibri"/>
              <a:buNone/>
              <a:defRPr b="0" i="0" sz="27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7" name="Google Shape;227;p38"/>
          <p:cNvSpPr txBox="1"/>
          <p:nvPr>
            <p:ph idx="1" type="body"/>
          </p:nvPr>
        </p:nvSpPr>
        <p:spPr>
          <a:xfrm>
            <a:off x="457200" y="1200152"/>
            <a:ext cx="8534400" cy="3394500"/>
          </a:xfrm>
          <a:prstGeom prst="rect">
            <a:avLst/>
          </a:prstGeom>
          <a:noFill/>
          <a:ln>
            <a:noFill/>
          </a:ln>
        </p:spPr>
        <p:txBody>
          <a:bodyPr anchorCtr="0" anchor="t" bIns="34275" lIns="68575" spcFirstLastPara="1" rIns="68575" wrap="square" tIns="34275"/>
          <a:lstStyle>
            <a:lvl1pPr indent="-361950" lvl="0" marL="457200" marR="0" rtl="0" algn="l">
              <a:spcBef>
                <a:spcPts val="400"/>
              </a:spcBef>
              <a:spcAft>
                <a:spcPts val="0"/>
              </a:spcAft>
              <a:buClr>
                <a:schemeClr val="accent6"/>
              </a:buClr>
              <a:buSzPts val="2100"/>
              <a:buFont typeface="Arial"/>
              <a:buChar char="•"/>
              <a:defRPr b="0" i="0" sz="2100" u="none" cap="none" strike="noStrike">
                <a:solidFill>
                  <a:schemeClr val="accent6"/>
                </a:solidFill>
                <a:latin typeface="Calibri"/>
                <a:ea typeface="Calibri"/>
                <a:cs typeface="Calibri"/>
                <a:sym typeface="Calibri"/>
              </a:defRPr>
            </a:lvl1pPr>
            <a:lvl2pPr indent="-342900" lvl="1" marL="914400" marR="0" rtl="0" algn="l">
              <a:spcBef>
                <a:spcPts val="400"/>
              </a:spcBef>
              <a:spcAft>
                <a:spcPts val="0"/>
              </a:spcAft>
              <a:buClr>
                <a:schemeClr val="accent6"/>
              </a:buClr>
              <a:buSzPts val="1800"/>
              <a:buFont typeface="Arial"/>
              <a:buChar char="–"/>
              <a:defRPr b="0" i="0" sz="1800" u="none" cap="none" strike="noStrike">
                <a:solidFill>
                  <a:schemeClr val="accent6"/>
                </a:solidFill>
                <a:latin typeface="Calibri"/>
                <a:ea typeface="Calibri"/>
                <a:cs typeface="Calibri"/>
                <a:sym typeface="Calibri"/>
              </a:defRPr>
            </a:lvl2pPr>
            <a:lvl3pPr indent="-323850" lvl="2" marL="1371600" marR="0" rtl="0" algn="l">
              <a:spcBef>
                <a:spcPts val="300"/>
              </a:spcBef>
              <a:spcAft>
                <a:spcPts val="0"/>
              </a:spcAft>
              <a:buClr>
                <a:schemeClr val="accent6"/>
              </a:buClr>
              <a:buSzPts val="1500"/>
              <a:buFont typeface="Arial"/>
              <a:buChar char="•"/>
              <a:defRPr b="0" i="0" sz="1500" u="none" cap="none" strike="noStrike">
                <a:solidFill>
                  <a:schemeClr val="accent6"/>
                </a:solidFill>
                <a:latin typeface="Calibri"/>
                <a:ea typeface="Calibri"/>
                <a:cs typeface="Calibri"/>
                <a:sym typeface="Calibri"/>
              </a:defRPr>
            </a:lvl3pPr>
            <a:lvl4pPr indent="-317500" lvl="3" marL="1828800" marR="0" rtl="0" algn="l">
              <a:spcBef>
                <a:spcPts val="300"/>
              </a:spcBef>
              <a:spcAft>
                <a:spcPts val="0"/>
              </a:spcAft>
              <a:buClr>
                <a:schemeClr val="accent6"/>
              </a:buClr>
              <a:buSzPts val="1400"/>
              <a:buFont typeface="Arial"/>
              <a:buChar char="–"/>
              <a:defRPr b="0" i="0" sz="1400" u="none" cap="none" strike="noStrike">
                <a:solidFill>
                  <a:schemeClr val="accent6"/>
                </a:solidFill>
                <a:latin typeface="Calibri"/>
                <a:ea typeface="Calibri"/>
                <a:cs typeface="Calibri"/>
                <a:sym typeface="Calibri"/>
              </a:defRPr>
            </a:lvl4pPr>
            <a:lvl5pPr indent="-317500" lvl="4" marL="2286000" marR="0" rtl="0" algn="l">
              <a:spcBef>
                <a:spcPts val="300"/>
              </a:spcBef>
              <a:spcAft>
                <a:spcPts val="0"/>
              </a:spcAft>
              <a:buClr>
                <a:schemeClr val="accent6"/>
              </a:buClr>
              <a:buSzPts val="1400"/>
              <a:buFont typeface="Arial"/>
              <a:buChar char="»"/>
              <a:defRPr b="0" i="0" sz="1400" u="none" cap="none" strike="noStrike">
                <a:solidFill>
                  <a:schemeClr val="accent6"/>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4" name="Shape 244"/>
        <p:cNvGrpSpPr/>
        <p:nvPr/>
      </p:nvGrpSpPr>
      <p:grpSpPr>
        <a:xfrm>
          <a:off x="0" y="0"/>
          <a:ext cx="0" cy="0"/>
          <a:chOff x="0" y="0"/>
          <a:chExt cx="0" cy="0"/>
        </a:xfrm>
      </p:grpSpPr>
      <p:sp>
        <p:nvSpPr>
          <p:cNvPr id="245" name="Google Shape;245;p42"/>
          <p:cNvSpPr txBox="1"/>
          <p:nvPr>
            <p:ph idx="1" type="body"/>
          </p:nvPr>
        </p:nvSpPr>
        <p:spPr>
          <a:xfrm>
            <a:off x="216488" y="1090800"/>
            <a:ext cx="8748000" cy="3474900"/>
          </a:xfrm>
          <a:prstGeom prst="rect">
            <a:avLst/>
          </a:prstGeom>
          <a:noFill/>
          <a:ln>
            <a:noFill/>
          </a:ln>
        </p:spPr>
        <p:txBody>
          <a:bodyPr anchorCtr="0" anchor="t" bIns="45700" lIns="91425" spcFirstLastPara="1" rIns="91425" wrap="square" tIns="45700"/>
          <a:lstStyle>
            <a:lvl1pPr indent="-330200" lvl="0" marL="457200" marR="0" rtl="0" algn="l">
              <a:spcBef>
                <a:spcPts val="320"/>
              </a:spcBef>
              <a:spcAft>
                <a:spcPts val="0"/>
              </a:spcAft>
              <a:buClr>
                <a:schemeClr val="dk2"/>
              </a:buClr>
              <a:buSzPts val="1600"/>
              <a:buFont typeface="Rambla"/>
              <a:buChar char="▶"/>
              <a:defRPr b="0" i="0" sz="1600" u="none" cap="none" strike="noStrike">
                <a:solidFill>
                  <a:schemeClr val="dk1"/>
                </a:solidFill>
                <a:latin typeface="Verdana"/>
                <a:ea typeface="Verdana"/>
                <a:cs typeface="Verdana"/>
                <a:sym typeface="Verdana"/>
              </a:defRPr>
            </a:lvl1pPr>
            <a:lvl2pPr indent="-330200" lvl="1" marL="914400" marR="0" rtl="0" algn="l">
              <a:spcBef>
                <a:spcPts val="384"/>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46" name="Google Shape;246;p42"/>
          <p:cNvSpPr txBox="1"/>
          <p:nvPr>
            <p:ph type="title"/>
          </p:nvPr>
        </p:nvSpPr>
        <p:spPr>
          <a:xfrm>
            <a:off x="216488" y="123478"/>
            <a:ext cx="8748000" cy="567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7" name="Google Shape;247;p42"/>
          <p:cNvSpPr txBox="1"/>
          <p:nvPr>
            <p:ph idx="12" type="sldNum"/>
          </p:nvPr>
        </p:nvSpPr>
        <p:spPr>
          <a:xfrm>
            <a:off x="4368854" y="4781896"/>
            <a:ext cx="443400" cy="2160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chemeClr val="dk1"/>
                </a:solidFill>
                <a:latin typeface="Verdana"/>
                <a:ea typeface="Verdana"/>
                <a:cs typeface="Verdana"/>
                <a:sym typeface="Verdana"/>
              </a:defRPr>
            </a:lvl1pPr>
            <a:lvl2pPr indent="0" lvl="1" marL="0" marR="0" rtl="0" algn="l">
              <a:spcBef>
                <a:spcPts val="0"/>
              </a:spcBef>
              <a:buNone/>
              <a:defRPr b="0" i="0" sz="1000" u="none" cap="none" strike="noStrike">
                <a:solidFill>
                  <a:schemeClr val="dk1"/>
                </a:solidFill>
                <a:latin typeface="Verdana"/>
                <a:ea typeface="Verdana"/>
                <a:cs typeface="Verdana"/>
                <a:sym typeface="Verdana"/>
              </a:defRPr>
            </a:lvl2pPr>
            <a:lvl3pPr indent="0" lvl="2" marL="0" marR="0" rtl="0" algn="l">
              <a:spcBef>
                <a:spcPts val="0"/>
              </a:spcBef>
              <a:buNone/>
              <a:defRPr b="0" i="0" sz="1000" u="none" cap="none" strike="noStrike">
                <a:solidFill>
                  <a:schemeClr val="dk1"/>
                </a:solidFill>
                <a:latin typeface="Verdana"/>
                <a:ea typeface="Verdana"/>
                <a:cs typeface="Verdana"/>
                <a:sym typeface="Verdana"/>
              </a:defRPr>
            </a:lvl3pPr>
            <a:lvl4pPr indent="0" lvl="3" marL="0" marR="0" rtl="0" algn="l">
              <a:spcBef>
                <a:spcPts val="0"/>
              </a:spcBef>
              <a:buNone/>
              <a:defRPr b="0" i="0" sz="1000" u="none" cap="none" strike="noStrike">
                <a:solidFill>
                  <a:schemeClr val="dk1"/>
                </a:solidFill>
                <a:latin typeface="Verdana"/>
                <a:ea typeface="Verdana"/>
                <a:cs typeface="Verdana"/>
                <a:sym typeface="Verdana"/>
              </a:defRPr>
            </a:lvl4pPr>
            <a:lvl5pPr indent="0" lvl="4" marL="0" marR="0" rtl="0" algn="l">
              <a:spcBef>
                <a:spcPts val="0"/>
              </a:spcBef>
              <a:buNone/>
              <a:defRPr b="0" i="0" sz="1000" u="none" cap="none" strike="noStrike">
                <a:solidFill>
                  <a:schemeClr val="dk1"/>
                </a:solidFill>
                <a:latin typeface="Verdana"/>
                <a:ea typeface="Verdana"/>
                <a:cs typeface="Verdana"/>
                <a:sym typeface="Verdana"/>
              </a:defRPr>
            </a:lvl5pPr>
            <a:lvl6pPr indent="0" lvl="5" marL="0" marR="0" rtl="0" algn="l">
              <a:spcBef>
                <a:spcPts val="0"/>
              </a:spcBef>
              <a:buNone/>
              <a:defRPr b="0" i="0" sz="1000" u="none" cap="none" strike="noStrike">
                <a:solidFill>
                  <a:schemeClr val="dk1"/>
                </a:solidFill>
                <a:latin typeface="Verdana"/>
                <a:ea typeface="Verdana"/>
                <a:cs typeface="Verdana"/>
                <a:sym typeface="Verdana"/>
              </a:defRPr>
            </a:lvl6pPr>
            <a:lvl7pPr indent="0" lvl="6" marL="0" marR="0" rtl="0" algn="l">
              <a:spcBef>
                <a:spcPts val="0"/>
              </a:spcBef>
              <a:buNone/>
              <a:defRPr b="0" i="0" sz="1000" u="none" cap="none" strike="noStrike">
                <a:solidFill>
                  <a:schemeClr val="dk1"/>
                </a:solidFill>
                <a:latin typeface="Verdana"/>
                <a:ea typeface="Verdana"/>
                <a:cs typeface="Verdana"/>
                <a:sym typeface="Verdana"/>
              </a:defRPr>
            </a:lvl7pPr>
            <a:lvl8pPr indent="0" lvl="7" marL="0" marR="0" rtl="0" algn="l">
              <a:spcBef>
                <a:spcPts val="0"/>
              </a:spcBef>
              <a:buNone/>
              <a:defRPr b="0" i="0" sz="1000" u="none" cap="none" strike="noStrike">
                <a:solidFill>
                  <a:schemeClr val="dk1"/>
                </a:solidFill>
                <a:latin typeface="Verdana"/>
                <a:ea typeface="Verdana"/>
                <a:cs typeface="Verdana"/>
                <a:sym typeface="Verdana"/>
              </a:defRPr>
            </a:lvl8pPr>
            <a:lvl9pPr indent="0" lvl="8" marL="0" marR="0" rtl="0" algn="l">
              <a:spcBef>
                <a:spcPts val="0"/>
              </a:spcBef>
              <a:buNone/>
              <a:defRPr b="0" i="0" sz="1000" u="none" cap="none" strike="noStrik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8" name="Shape 338"/>
        <p:cNvGrpSpPr/>
        <p:nvPr/>
      </p:nvGrpSpPr>
      <p:grpSpPr>
        <a:xfrm>
          <a:off x="0" y="0"/>
          <a:ext cx="0" cy="0"/>
          <a:chOff x="0" y="0"/>
          <a:chExt cx="0" cy="0"/>
        </a:xfrm>
      </p:grpSpPr>
      <p:sp>
        <p:nvSpPr>
          <p:cNvPr id="339" name="Google Shape;339;p68"/>
          <p:cNvSpPr txBox="1"/>
          <p:nvPr>
            <p:ph idx="1" type="body"/>
          </p:nvPr>
        </p:nvSpPr>
        <p:spPr>
          <a:xfrm>
            <a:off x="324000" y="1080000"/>
            <a:ext cx="8496300" cy="3457200"/>
          </a:xfrm>
          <a:prstGeom prst="rect">
            <a:avLst/>
          </a:prstGeom>
          <a:noFill/>
          <a:ln>
            <a:noFill/>
          </a:ln>
        </p:spPr>
        <p:txBody>
          <a:bodyPr anchorCtr="0" anchor="t" bIns="45700" lIns="91425" spcFirstLastPara="1" rIns="91425" wrap="square" tIns="45700"/>
          <a:lstStyle>
            <a:lvl1pPr indent="-330200" lvl="0" marL="457200" marR="0" rtl="0" algn="l">
              <a:spcBef>
                <a:spcPts val="320"/>
              </a:spcBef>
              <a:spcAft>
                <a:spcPts val="0"/>
              </a:spcAft>
              <a:buClr>
                <a:schemeClr val="dk2"/>
              </a:buClr>
              <a:buSzPts val="1600"/>
              <a:buFont typeface="Rambla"/>
              <a:buChar char="▶"/>
              <a:defRPr b="0" i="0" sz="1600" u="none" cap="none" strike="noStrike">
                <a:solidFill>
                  <a:schemeClr val="dk1"/>
                </a:solidFill>
                <a:latin typeface="Verdana"/>
                <a:ea typeface="Verdana"/>
                <a:cs typeface="Verdana"/>
                <a:sym typeface="Verdana"/>
              </a:defRPr>
            </a:lvl1pPr>
            <a:lvl2pPr indent="-330200" lvl="1" marL="914400" marR="0" rtl="0" algn="l">
              <a:spcBef>
                <a:spcPts val="384"/>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 name="Google Shape;340;p68"/>
          <p:cNvSpPr txBox="1"/>
          <p:nvPr>
            <p:ph type="title"/>
          </p:nvPr>
        </p:nvSpPr>
        <p:spPr>
          <a:xfrm>
            <a:off x="216488" y="123478"/>
            <a:ext cx="8748000" cy="567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2000"/>
              <a:buFont typeface="Verdana"/>
              <a:buNone/>
              <a:defRPr b="1" i="0" sz="200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1" name="Google Shape;341;p68"/>
          <p:cNvSpPr txBox="1"/>
          <p:nvPr>
            <p:ph idx="12" type="sldNum"/>
          </p:nvPr>
        </p:nvSpPr>
        <p:spPr>
          <a:xfrm>
            <a:off x="4368854" y="4781896"/>
            <a:ext cx="443400" cy="2160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dk1"/>
                </a:solidFill>
                <a:latin typeface="Verdana"/>
                <a:ea typeface="Verdana"/>
                <a:cs typeface="Verdana"/>
                <a:sym typeface="Verdana"/>
              </a:defRPr>
            </a:lvl1pPr>
            <a:lvl2pPr indent="0" lvl="1" marL="0" marR="0" rtl="0" algn="l">
              <a:spcBef>
                <a:spcPts val="0"/>
              </a:spcBef>
              <a:buNone/>
              <a:defRPr sz="1000">
                <a:solidFill>
                  <a:schemeClr val="dk1"/>
                </a:solidFill>
                <a:latin typeface="Verdana"/>
                <a:ea typeface="Verdana"/>
                <a:cs typeface="Verdana"/>
                <a:sym typeface="Verdana"/>
              </a:defRPr>
            </a:lvl2pPr>
            <a:lvl3pPr indent="0" lvl="2" marL="0" marR="0" rtl="0" algn="l">
              <a:spcBef>
                <a:spcPts val="0"/>
              </a:spcBef>
              <a:buNone/>
              <a:defRPr sz="1000">
                <a:solidFill>
                  <a:schemeClr val="dk1"/>
                </a:solidFill>
                <a:latin typeface="Verdana"/>
                <a:ea typeface="Verdana"/>
                <a:cs typeface="Verdana"/>
                <a:sym typeface="Verdana"/>
              </a:defRPr>
            </a:lvl3pPr>
            <a:lvl4pPr indent="0" lvl="3" marL="0" marR="0" rtl="0" algn="l">
              <a:spcBef>
                <a:spcPts val="0"/>
              </a:spcBef>
              <a:buNone/>
              <a:defRPr sz="1000">
                <a:solidFill>
                  <a:schemeClr val="dk1"/>
                </a:solidFill>
                <a:latin typeface="Verdana"/>
                <a:ea typeface="Verdana"/>
                <a:cs typeface="Verdana"/>
                <a:sym typeface="Verdana"/>
              </a:defRPr>
            </a:lvl4pPr>
            <a:lvl5pPr indent="0" lvl="4" marL="0" marR="0" rtl="0" algn="l">
              <a:spcBef>
                <a:spcPts val="0"/>
              </a:spcBef>
              <a:buNone/>
              <a:defRPr sz="1000">
                <a:solidFill>
                  <a:schemeClr val="dk1"/>
                </a:solidFill>
                <a:latin typeface="Verdana"/>
                <a:ea typeface="Verdana"/>
                <a:cs typeface="Verdana"/>
                <a:sym typeface="Verdana"/>
              </a:defRPr>
            </a:lvl5pPr>
            <a:lvl6pPr indent="0" lvl="5" marL="0" marR="0" rtl="0" algn="l">
              <a:spcBef>
                <a:spcPts val="0"/>
              </a:spcBef>
              <a:buNone/>
              <a:defRPr sz="1000">
                <a:solidFill>
                  <a:schemeClr val="dk1"/>
                </a:solidFill>
                <a:latin typeface="Verdana"/>
                <a:ea typeface="Verdana"/>
                <a:cs typeface="Verdana"/>
                <a:sym typeface="Verdana"/>
              </a:defRPr>
            </a:lvl6pPr>
            <a:lvl7pPr indent="0" lvl="6" marL="0" marR="0" rtl="0" algn="l">
              <a:spcBef>
                <a:spcPts val="0"/>
              </a:spcBef>
              <a:buNone/>
              <a:defRPr sz="1000">
                <a:solidFill>
                  <a:schemeClr val="dk1"/>
                </a:solidFill>
                <a:latin typeface="Verdana"/>
                <a:ea typeface="Verdana"/>
                <a:cs typeface="Verdana"/>
                <a:sym typeface="Verdana"/>
              </a:defRPr>
            </a:lvl7pPr>
            <a:lvl8pPr indent="0" lvl="7" marL="0" marR="0" rtl="0" algn="l">
              <a:spcBef>
                <a:spcPts val="0"/>
              </a:spcBef>
              <a:buNone/>
              <a:defRPr sz="1000">
                <a:solidFill>
                  <a:schemeClr val="dk1"/>
                </a:solidFill>
                <a:latin typeface="Verdana"/>
                <a:ea typeface="Verdana"/>
                <a:cs typeface="Verdana"/>
                <a:sym typeface="Verdana"/>
              </a:defRPr>
            </a:lvl8pPr>
            <a:lvl9pPr indent="0" lvl="8" marL="0" marR="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9" name="Shape 519"/>
        <p:cNvGrpSpPr/>
        <p:nvPr/>
      </p:nvGrpSpPr>
      <p:grpSpPr>
        <a:xfrm>
          <a:off x="0" y="0"/>
          <a:ext cx="0" cy="0"/>
          <a:chOff x="0" y="0"/>
          <a:chExt cx="0" cy="0"/>
        </a:xfrm>
      </p:grpSpPr>
      <p:sp>
        <p:nvSpPr>
          <p:cNvPr id="520" name="Google Shape;520;p101"/>
          <p:cNvSpPr txBox="1"/>
          <p:nvPr>
            <p:ph type="title"/>
          </p:nvPr>
        </p:nvSpPr>
        <p:spPr>
          <a:xfrm>
            <a:off x="296923" y="288069"/>
            <a:ext cx="8748000" cy="207600"/>
          </a:xfrm>
          <a:prstGeom prst="rect">
            <a:avLst/>
          </a:prstGeom>
          <a:noFill/>
          <a:ln>
            <a:noFill/>
          </a:ln>
        </p:spPr>
        <p:txBody>
          <a:bodyPr anchorCtr="0" anchor="t" bIns="0" lIns="0" spcFirstLastPara="1" rIns="0" wrap="square" tIns="0"/>
          <a:lstStyle>
            <a:lvl1pPr lvl="0" marR="0" rtl="0" algn="l">
              <a:spcBef>
                <a:spcPts val="0"/>
              </a:spcBef>
              <a:spcAft>
                <a:spcPts val="0"/>
              </a:spcAft>
              <a:buClr>
                <a:schemeClr val="dk1"/>
              </a:buClr>
              <a:buSzPts val="1350"/>
              <a:buFont typeface="Verdana"/>
              <a:buNone/>
              <a:defRPr b="1" i="0" sz="135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1" name="Google Shape;521;p101"/>
          <p:cNvSpPr/>
          <p:nvPr/>
        </p:nvSpPr>
        <p:spPr>
          <a:xfrm>
            <a:off x="2" y="4873884"/>
            <a:ext cx="218561" cy="0"/>
          </a:xfrm>
          <a:custGeom>
            <a:rect b="b" l="l" r="r" t="t"/>
            <a:pathLst>
              <a:path extrusionOk="0" h="120000" w="293370">
                <a:moveTo>
                  <a:pt x="0" y="0"/>
                </a:moveTo>
                <a:lnTo>
                  <a:pt x="293268"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Verdana"/>
              <a:ea typeface="Verdana"/>
              <a:cs typeface="Verdana"/>
              <a:sym typeface="Verdana"/>
            </a:endParaRPr>
          </a:p>
        </p:txBody>
      </p:sp>
      <p:sp>
        <p:nvSpPr>
          <p:cNvPr id="522" name="Google Shape;522;p101"/>
          <p:cNvSpPr/>
          <p:nvPr/>
        </p:nvSpPr>
        <p:spPr>
          <a:xfrm>
            <a:off x="2" y="388605"/>
            <a:ext cx="218561" cy="0"/>
          </a:xfrm>
          <a:custGeom>
            <a:rect b="b" l="l" r="r" t="t"/>
            <a:pathLst>
              <a:path extrusionOk="0" h="120000" w="293370">
                <a:moveTo>
                  <a:pt x="0" y="0"/>
                </a:moveTo>
                <a:lnTo>
                  <a:pt x="293268"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Verdana"/>
              <a:ea typeface="Verdana"/>
              <a:cs typeface="Verdana"/>
              <a:sym typeface="Verdana"/>
            </a:endParaRPr>
          </a:p>
        </p:txBody>
      </p:sp>
      <p:sp>
        <p:nvSpPr>
          <p:cNvPr id="523" name="Google Shape;523;p101"/>
          <p:cNvSpPr txBox="1"/>
          <p:nvPr>
            <p:ph idx="12" type="sldNum"/>
          </p:nvPr>
        </p:nvSpPr>
        <p:spPr>
          <a:xfrm>
            <a:off x="296924" y="4811804"/>
            <a:ext cx="269400" cy="118200"/>
          </a:xfrm>
          <a:prstGeom prst="rect">
            <a:avLst/>
          </a:prstGeom>
          <a:noFill/>
          <a:ln>
            <a:noFill/>
          </a:ln>
        </p:spPr>
        <p:txBody>
          <a:bodyPr anchorCtr="0" anchor="ctr" bIns="0" lIns="0" spcFirstLastPara="1" rIns="0" wrap="square" tIns="0">
            <a:noAutofit/>
          </a:bodyPr>
          <a:lstStyle>
            <a:lvl1pPr indent="0" lvl="0" marL="19011" marR="0" rtl="0" algn="l">
              <a:lnSpc>
                <a:spcPct val="121090"/>
              </a:lnSpc>
              <a:spcBef>
                <a:spcPts val="0"/>
              </a:spcBef>
              <a:buNone/>
              <a:defRPr sz="825">
                <a:solidFill>
                  <a:schemeClr val="dk1"/>
                </a:solidFill>
                <a:latin typeface="Verdana"/>
                <a:ea typeface="Verdana"/>
                <a:cs typeface="Verdana"/>
                <a:sym typeface="Verdana"/>
              </a:defRPr>
            </a:lvl1pPr>
            <a:lvl2pPr indent="0" lvl="1" marL="19011" marR="0" rtl="0" algn="l">
              <a:lnSpc>
                <a:spcPct val="121090"/>
              </a:lnSpc>
              <a:spcBef>
                <a:spcPts val="0"/>
              </a:spcBef>
              <a:buNone/>
              <a:defRPr sz="825">
                <a:solidFill>
                  <a:schemeClr val="dk1"/>
                </a:solidFill>
                <a:latin typeface="Verdana"/>
                <a:ea typeface="Verdana"/>
                <a:cs typeface="Verdana"/>
                <a:sym typeface="Verdana"/>
              </a:defRPr>
            </a:lvl2pPr>
            <a:lvl3pPr indent="0" lvl="2" marL="19011" marR="0" rtl="0" algn="l">
              <a:lnSpc>
                <a:spcPct val="121090"/>
              </a:lnSpc>
              <a:spcBef>
                <a:spcPts val="0"/>
              </a:spcBef>
              <a:buNone/>
              <a:defRPr sz="825">
                <a:solidFill>
                  <a:schemeClr val="dk1"/>
                </a:solidFill>
                <a:latin typeface="Verdana"/>
                <a:ea typeface="Verdana"/>
                <a:cs typeface="Verdana"/>
                <a:sym typeface="Verdana"/>
              </a:defRPr>
            </a:lvl3pPr>
            <a:lvl4pPr indent="0" lvl="3" marL="19011" marR="0" rtl="0" algn="l">
              <a:lnSpc>
                <a:spcPct val="121090"/>
              </a:lnSpc>
              <a:spcBef>
                <a:spcPts val="0"/>
              </a:spcBef>
              <a:buNone/>
              <a:defRPr sz="825">
                <a:solidFill>
                  <a:schemeClr val="dk1"/>
                </a:solidFill>
                <a:latin typeface="Verdana"/>
                <a:ea typeface="Verdana"/>
                <a:cs typeface="Verdana"/>
                <a:sym typeface="Verdana"/>
              </a:defRPr>
            </a:lvl4pPr>
            <a:lvl5pPr indent="0" lvl="4" marL="19011" marR="0" rtl="0" algn="l">
              <a:lnSpc>
                <a:spcPct val="121090"/>
              </a:lnSpc>
              <a:spcBef>
                <a:spcPts val="0"/>
              </a:spcBef>
              <a:buNone/>
              <a:defRPr sz="825">
                <a:solidFill>
                  <a:schemeClr val="dk1"/>
                </a:solidFill>
                <a:latin typeface="Verdana"/>
                <a:ea typeface="Verdana"/>
                <a:cs typeface="Verdana"/>
                <a:sym typeface="Verdana"/>
              </a:defRPr>
            </a:lvl5pPr>
            <a:lvl6pPr indent="0" lvl="5" marL="19011" marR="0" rtl="0" algn="l">
              <a:lnSpc>
                <a:spcPct val="121090"/>
              </a:lnSpc>
              <a:spcBef>
                <a:spcPts val="0"/>
              </a:spcBef>
              <a:buNone/>
              <a:defRPr sz="825">
                <a:solidFill>
                  <a:schemeClr val="dk1"/>
                </a:solidFill>
                <a:latin typeface="Verdana"/>
                <a:ea typeface="Verdana"/>
                <a:cs typeface="Verdana"/>
                <a:sym typeface="Verdana"/>
              </a:defRPr>
            </a:lvl6pPr>
            <a:lvl7pPr indent="0" lvl="6" marL="19011" marR="0" rtl="0" algn="l">
              <a:lnSpc>
                <a:spcPct val="121090"/>
              </a:lnSpc>
              <a:spcBef>
                <a:spcPts val="0"/>
              </a:spcBef>
              <a:buNone/>
              <a:defRPr sz="825">
                <a:solidFill>
                  <a:schemeClr val="dk1"/>
                </a:solidFill>
                <a:latin typeface="Verdana"/>
                <a:ea typeface="Verdana"/>
                <a:cs typeface="Verdana"/>
                <a:sym typeface="Verdana"/>
              </a:defRPr>
            </a:lvl7pPr>
            <a:lvl8pPr indent="0" lvl="7" marL="19011" marR="0" rtl="0" algn="l">
              <a:lnSpc>
                <a:spcPct val="121090"/>
              </a:lnSpc>
              <a:spcBef>
                <a:spcPts val="0"/>
              </a:spcBef>
              <a:buNone/>
              <a:defRPr sz="825">
                <a:solidFill>
                  <a:schemeClr val="dk1"/>
                </a:solidFill>
                <a:latin typeface="Verdana"/>
                <a:ea typeface="Verdana"/>
                <a:cs typeface="Verdana"/>
                <a:sym typeface="Verdana"/>
              </a:defRPr>
            </a:lvl8pPr>
            <a:lvl9pPr indent="0" lvl="8" marL="19011" marR="0" rtl="0" algn="l">
              <a:lnSpc>
                <a:spcPct val="121090"/>
              </a:lnSpc>
              <a:spcBef>
                <a:spcPts val="0"/>
              </a:spcBef>
              <a:buNone/>
              <a:defRPr sz="825">
                <a:solidFill>
                  <a:schemeClr val="dk1"/>
                </a:solidFill>
                <a:latin typeface="Verdana"/>
                <a:ea typeface="Verdana"/>
                <a:cs typeface="Verdana"/>
                <a:sym typeface="Verdana"/>
              </a:defRPr>
            </a:lvl9pPr>
          </a:lstStyle>
          <a:p>
            <a:pPr indent="0" lvl="0" marL="19011" rtl="0" algn="l">
              <a:spcBef>
                <a:spcPts val="0"/>
              </a:spcBef>
              <a:spcAft>
                <a:spcPts val="0"/>
              </a:spcAft>
              <a:buNone/>
            </a:pPr>
            <a:r>
              <a:rPr lang="en"/>
              <a:t>0</a:t>
            </a:r>
            <a:fld id="{00000000-1234-1234-1234-123412341234}" type="slidenum">
              <a:rPr lang="en"/>
              <a:t>‹#›</a:t>
            </a:fld>
            <a:endParaRPr/>
          </a:p>
        </p:txBody>
      </p:sp>
      <p:sp>
        <p:nvSpPr>
          <p:cNvPr id="524" name="Google Shape;524;p101"/>
          <p:cNvSpPr txBox="1"/>
          <p:nvPr/>
        </p:nvSpPr>
        <p:spPr>
          <a:xfrm>
            <a:off x="605583" y="4791342"/>
            <a:ext cx="1290300" cy="161700"/>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en" sz="600">
                <a:solidFill>
                  <a:schemeClr val="dk1"/>
                </a:solidFill>
                <a:latin typeface="Verdana"/>
                <a:ea typeface="Verdana"/>
                <a:cs typeface="Verdana"/>
                <a:sym typeface="Verdana"/>
              </a:rPr>
              <a:t>Atos Postal Solutions</a:t>
            </a:r>
            <a:endParaRPr/>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3" name="Shape 623"/>
        <p:cNvGrpSpPr/>
        <p:nvPr/>
      </p:nvGrpSpPr>
      <p:grpSpPr>
        <a:xfrm>
          <a:off x="0" y="0"/>
          <a:ext cx="0" cy="0"/>
          <a:chOff x="0" y="0"/>
          <a:chExt cx="0" cy="0"/>
        </a:xfrm>
      </p:grpSpPr>
      <p:sp>
        <p:nvSpPr>
          <p:cNvPr id="624" name="Google Shape;624;p129"/>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dk1"/>
                </a:solidFill>
                <a:latin typeface="Verdana"/>
                <a:ea typeface="Verdana"/>
                <a:cs typeface="Verdana"/>
                <a:sym typeface="Verdana"/>
              </a:defRPr>
            </a:lvl1pPr>
            <a:lvl2pPr indent="0" lvl="1" marL="0" marR="0" rtl="0" algn="l">
              <a:spcBef>
                <a:spcPts val="0"/>
              </a:spcBef>
              <a:buNone/>
              <a:defRPr sz="1000">
                <a:solidFill>
                  <a:schemeClr val="dk1"/>
                </a:solidFill>
                <a:latin typeface="Verdana"/>
                <a:ea typeface="Verdana"/>
                <a:cs typeface="Verdana"/>
                <a:sym typeface="Verdana"/>
              </a:defRPr>
            </a:lvl2pPr>
            <a:lvl3pPr indent="0" lvl="2" marL="0" marR="0" rtl="0" algn="l">
              <a:spcBef>
                <a:spcPts val="0"/>
              </a:spcBef>
              <a:buNone/>
              <a:defRPr sz="1000">
                <a:solidFill>
                  <a:schemeClr val="dk1"/>
                </a:solidFill>
                <a:latin typeface="Verdana"/>
                <a:ea typeface="Verdana"/>
                <a:cs typeface="Verdana"/>
                <a:sym typeface="Verdana"/>
              </a:defRPr>
            </a:lvl3pPr>
            <a:lvl4pPr indent="0" lvl="3" marL="0" marR="0" rtl="0" algn="l">
              <a:spcBef>
                <a:spcPts val="0"/>
              </a:spcBef>
              <a:buNone/>
              <a:defRPr sz="1000">
                <a:solidFill>
                  <a:schemeClr val="dk1"/>
                </a:solidFill>
                <a:latin typeface="Verdana"/>
                <a:ea typeface="Verdana"/>
                <a:cs typeface="Verdana"/>
                <a:sym typeface="Verdana"/>
              </a:defRPr>
            </a:lvl4pPr>
            <a:lvl5pPr indent="0" lvl="4" marL="0" marR="0" rtl="0" algn="l">
              <a:spcBef>
                <a:spcPts val="0"/>
              </a:spcBef>
              <a:buNone/>
              <a:defRPr sz="1000">
                <a:solidFill>
                  <a:schemeClr val="dk1"/>
                </a:solidFill>
                <a:latin typeface="Verdana"/>
                <a:ea typeface="Verdana"/>
                <a:cs typeface="Verdana"/>
                <a:sym typeface="Verdana"/>
              </a:defRPr>
            </a:lvl5pPr>
            <a:lvl6pPr indent="0" lvl="5" marL="0" marR="0" rtl="0" algn="l">
              <a:spcBef>
                <a:spcPts val="0"/>
              </a:spcBef>
              <a:buNone/>
              <a:defRPr sz="1000">
                <a:solidFill>
                  <a:schemeClr val="dk1"/>
                </a:solidFill>
                <a:latin typeface="Verdana"/>
                <a:ea typeface="Verdana"/>
                <a:cs typeface="Verdana"/>
                <a:sym typeface="Verdana"/>
              </a:defRPr>
            </a:lvl6pPr>
            <a:lvl7pPr indent="0" lvl="6" marL="0" marR="0" rtl="0" algn="l">
              <a:spcBef>
                <a:spcPts val="0"/>
              </a:spcBef>
              <a:buNone/>
              <a:defRPr sz="1000">
                <a:solidFill>
                  <a:schemeClr val="dk1"/>
                </a:solidFill>
                <a:latin typeface="Verdana"/>
                <a:ea typeface="Verdana"/>
                <a:cs typeface="Verdana"/>
                <a:sym typeface="Verdana"/>
              </a:defRPr>
            </a:lvl7pPr>
            <a:lvl8pPr indent="0" lvl="7" marL="0" marR="0" rtl="0" algn="l">
              <a:spcBef>
                <a:spcPts val="0"/>
              </a:spcBef>
              <a:buNone/>
              <a:defRPr sz="1000">
                <a:solidFill>
                  <a:schemeClr val="dk1"/>
                </a:solidFill>
                <a:latin typeface="Verdana"/>
                <a:ea typeface="Verdana"/>
                <a:cs typeface="Verdana"/>
                <a:sym typeface="Verdana"/>
              </a:defRPr>
            </a:lvl8pPr>
            <a:lvl9pPr indent="0" lvl="8" marL="0" marR="0" rtl="0" algn="l">
              <a:spcBef>
                <a:spcPts val="0"/>
              </a:spcBef>
              <a:buNone/>
              <a:defRPr sz="10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625" name="Google Shape;625;p129"/>
          <p:cNvSpPr txBox="1"/>
          <p:nvPr/>
        </p:nvSpPr>
        <p:spPr>
          <a:xfrm>
            <a:off x="236700" y="4729862"/>
            <a:ext cx="4569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chemeClr val="dk1"/>
                </a:solidFill>
                <a:latin typeface="Verdana"/>
                <a:ea typeface="Verdana"/>
                <a:cs typeface="Verdana"/>
                <a:sym typeface="Verdana"/>
              </a:rPr>
              <a:t>       | 25/09/2018 | IT Challenge edition 2019 | © For internal use </a:t>
            </a:r>
            <a:endParaRPr/>
          </a:p>
          <a:p>
            <a:pPr indent="0" lvl="0" marL="0" marR="0" rtl="0" algn="l">
              <a:spcBef>
                <a:spcPts val="0"/>
              </a:spcBef>
              <a:spcAft>
                <a:spcPts val="0"/>
              </a:spcAft>
              <a:buNone/>
            </a:pPr>
            <a:r>
              <a:rPr lang="en" sz="1000">
                <a:solidFill>
                  <a:schemeClr val="dk1"/>
                </a:solidFill>
                <a:latin typeface="Verdana"/>
                <a:ea typeface="Verdana"/>
                <a:cs typeface="Verdana"/>
                <a:sym typeface="Verdana"/>
              </a:rPr>
              <a:t>Global Communications </a:t>
            </a:r>
            <a:endParaRPr sz="1000">
              <a:solidFill>
                <a:schemeClr val="dk1"/>
              </a:solidFill>
              <a:latin typeface="Verdana"/>
              <a:ea typeface="Verdana"/>
              <a:cs typeface="Verdana"/>
              <a:sym typeface="Verdana"/>
            </a:endParaRPr>
          </a:p>
        </p:txBody>
      </p:sp>
      <p:sp>
        <p:nvSpPr>
          <p:cNvPr id="626" name="Google Shape;626;p129"/>
          <p:cNvSpPr txBox="1"/>
          <p:nvPr>
            <p:ph idx="1" type="body"/>
          </p:nvPr>
        </p:nvSpPr>
        <p:spPr>
          <a:xfrm>
            <a:off x="216488" y="1090800"/>
            <a:ext cx="8748000" cy="3474900"/>
          </a:xfrm>
          <a:prstGeom prst="rect">
            <a:avLst/>
          </a:prstGeom>
          <a:noFill/>
          <a:ln>
            <a:noFill/>
          </a:ln>
        </p:spPr>
        <p:txBody>
          <a:bodyPr anchorCtr="0" anchor="t" bIns="45700" lIns="91425" spcFirstLastPara="1" rIns="91425" wrap="square" tIns="45700"/>
          <a:lstStyle>
            <a:lvl1pPr indent="-330200" lvl="0" marL="457200" marR="0" rtl="0" algn="l">
              <a:spcBef>
                <a:spcPts val="320"/>
              </a:spcBef>
              <a:spcAft>
                <a:spcPts val="0"/>
              </a:spcAft>
              <a:buClr>
                <a:schemeClr val="dk2"/>
              </a:buClr>
              <a:buSzPts val="1600"/>
              <a:buFont typeface="Rambla"/>
              <a:buChar char="▶"/>
              <a:defRPr b="0" i="0" sz="1600" u="none" cap="none" strike="noStrike">
                <a:solidFill>
                  <a:schemeClr val="dk1"/>
                </a:solidFill>
                <a:latin typeface="Verdana"/>
                <a:ea typeface="Verdana"/>
                <a:cs typeface="Verdana"/>
                <a:sym typeface="Verdana"/>
              </a:defRPr>
            </a:lvl1pPr>
            <a:lvl2pPr indent="-330200" lvl="1" marL="914400" marR="0" rtl="0" algn="l">
              <a:spcBef>
                <a:spcPts val="384"/>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627" name="Google Shape;627;p129"/>
          <p:cNvSpPr txBox="1"/>
          <p:nvPr>
            <p:ph type="title"/>
          </p:nvPr>
        </p:nvSpPr>
        <p:spPr>
          <a:xfrm>
            <a:off x="216488" y="123478"/>
            <a:ext cx="8748000" cy="567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4" name="Shape 704"/>
        <p:cNvGrpSpPr/>
        <p:nvPr/>
      </p:nvGrpSpPr>
      <p:grpSpPr>
        <a:xfrm>
          <a:off x="0" y="0"/>
          <a:ext cx="0" cy="0"/>
          <a:chOff x="0" y="0"/>
          <a:chExt cx="0" cy="0"/>
        </a:xfrm>
      </p:grpSpPr>
      <p:sp>
        <p:nvSpPr>
          <p:cNvPr id="705" name="Google Shape;705;p15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6" name="Google Shape;706;p15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7" name="Google Shape;707;p1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8" name="Google Shape;708;p1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9" name="Google Shape;709;p1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7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7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1.png"/><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86.png"/><Relationship Id="rId6"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hyperlink" Target="http://yann.lecun.com/exdb/mnist/" TargetMode="External"/><Relationship Id="rId4" Type="http://schemas.openxmlformats.org/officeDocument/2006/relationships/hyperlink" Target="https://s3-us-west-2.amazonaws.com/deep-learning-studio-manager/downloads/windows-x64-prod-v2.5.0/deep-learning-studio-manager+Setup+2.5.0.exe" TargetMode="External"/><Relationship Id="rId5" Type="http://schemas.openxmlformats.org/officeDocument/2006/relationships/hyperlink" Target="https://deepcognition.ai/" TargetMode="External"/><Relationship Id="rId6" Type="http://schemas.openxmlformats.org/officeDocument/2006/relationships/hyperlink" Target="https://deepcognition.ai/app-videos/" TargetMode="External"/><Relationship Id="rId7" Type="http://schemas.openxmlformats.org/officeDocument/2006/relationships/hyperlink" Target="https://towardsdatascience.com/a-video-walkthrough-of-deep-cognition-fd0ca59d2f7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5.png"/><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image" Target="../media/image10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40" Type="http://schemas.openxmlformats.org/officeDocument/2006/relationships/image" Target="../media/image126.jpg"/><Relationship Id="rId20" Type="http://schemas.openxmlformats.org/officeDocument/2006/relationships/image" Target="../media/image103.jpg"/><Relationship Id="rId42" Type="http://schemas.openxmlformats.org/officeDocument/2006/relationships/image" Target="../media/image124.png"/><Relationship Id="rId41" Type="http://schemas.openxmlformats.org/officeDocument/2006/relationships/image" Target="../media/image122.jpg"/><Relationship Id="rId22" Type="http://schemas.openxmlformats.org/officeDocument/2006/relationships/image" Target="../media/image154.png"/><Relationship Id="rId44" Type="http://schemas.openxmlformats.org/officeDocument/2006/relationships/image" Target="../media/image129.png"/><Relationship Id="rId21" Type="http://schemas.openxmlformats.org/officeDocument/2006/relationships/hyperlink" Target="http://www.google.ru/url?sa=i&amp;rct=j&amp;q=&amp;esrc=s&amp;source=images&amp;cd=&amp;cad=rja&amp;uact=8&amp;ved=0ahUKEwjBh66JvNrPAhVJbD4KHWKjBw8QjRwIBw&amp;url=http://dreamsmortgage.com/microsoft-logo-2014&amp;bvm=bv.135475266,d.cWw&amp;psig=AFQjCNEKreX863364KVrRkP5GlUU-UVJcQ&amp;ust=1476540471835821" TargetMode="External"/><Relationship Id="rId43" Type="http://schemas.openxmlformats.org/officeDocument/2006/relationships/image" Target="../media/image123.png"/><Relationship Id="rId24" Type="http://schemas.openxmlformats.org/officeDocument/2006/relationships/image" Target="../media/image109.png"/><Relationship Id="rId46" Type="http://schemas.openxmlformats.org/officeDocument/2006/relationships/image" Target="../media/image130.png"/><Relationship Id="rId23" Type="http://schemas.openxmlformats.org/officeDocument/2006/relationships/image" Target="../media/image105.png"/><Relationship Id="rId45" Type="http://schemas.openxmlformats.org/officeDocument/2006/relationships/image" Target="../media/image135.jpg"/><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96.jpg"/><Relationship Id="rId4" Type="http://schemas.openxmlformats.org/officeDocument/2006/relationships/image" Target="../media/image88.png"/><Relationship Id="rId9" Type="http://schemas.openxmlformats.org/officeDocument/2006/relationships/image" Target="../media/image101.png"/><Relationship Id="rId26" Type="http://schemas.openxmlformats.org/officeDocument/2006/relationships/image" Target="../media/image132.jpg"/><Relationship Id="rId25" Type="http://schemas.openxmlformats.org/officeDocument/2006/relationships/image" Target="../media/image115.jpg"/><Relationship Id="rId28" Type="http://schemas.openxmlformats.org/officeDocument/2006/relationships/image" Target="../media/image112.png"/><Relationship Id="rId27" Type="http://schemas.openxmlformats.org/officeDocument/2006/relationships/image" Target="../media/image121.png"/><Relationship Id="rId5" Type="http://schemas.openxmlformats.org/officeDocument/2006/relationships/image" Target="../media/image93.png"/><Relationship Id="rId6" Type="http://schemas.openxmlformats.org/officeDocument/2006/relationships/image" Target="../media/image94.png"/><Relationship Id="rId29" Type="http://schemas.openxmlformats.org/officeDocument/2006/relationships/image" Target="../media/image107.png"/><Relationship Id="rId7" Type="http://schemas.openxmlformats.org/officeDocument/2006/relationships/image" Target="../media/image89.png"/><Relationship Id="rId8" Type="http://schemas.openxmlformats.org/officeDocument/2006/relationships/image" Target="../media/image90.png"/><Relationship Id="rId31" Type="http://schemas.openxmlformats.org/officeDocument/2006/relationships/image" Target="../media/image119.png"/><Relationship Id="rId30" Type="http://schemas.openxmlformats.org/officeDocument/2006/relationships/image" Target="../media/image127.png"/><Relationship Id="rId11" Type="http://schemas.openxmlformats.org/officeDocument/2006/relationships/hyperlink" Target="https://www.google.ru/url?sa=i&amp;rct=j&amp;q=&amp;esrc=s&amp;source=images&amp;cd=&amp;cad=rja&amp;uact=8&amp;ved=0ahUKEwje1MinvNrPAhUGPT4KHWyQBhgQjRwIBw&amp;url=https://www.citrix.com/news/media-resources.html&amp;bvm=bv.135475266,d.cWw&amp;psig=AFQjCNGa5VbYXmKix8JXhchJOlR-RoaYMg&amp;ust=1476540544270949" TargetMode="External"/><Relationship Id="rId33" Type="http://schemas.openxmlformats.org/officeDocument/2006/relationships/image" Target="../media/image117.png"/><Relationship Id="rId10" Type="http://schemas.openxmlformats.org/officeDocument/2006/relationships/image" Target="../media/image92.png"/><Relationship Id="rId32" Type="http://schemas.openxmlformats.org/officeDocument/2006/relationships/image" Target="../media/image111.png"/><Relationship Id="rId13" Type="http://schemas.openxmlformats.org/officeDocument/2006/relationships/image" Target="../media/image97.jpg"/><Relationship Id="rId35" Type="http://schemas.openxmlformats.org/officeDocument/2006/relationships/image" Target="../media/image116.png"/><Relationship Id="rId12" Type="http://schemas.openxmlformats.org/officeDocument/2006/relationships/image" Target="../media/image102.png"/><Relationship Id="rId34" Type="http://schemas.openxmlformats.org/officeDocument/2006/relationships/image" Target="../media/image113.png"/><Relationship Id="rId15" Type="http://schemas.openxmlformats.org/officeDocument/2006/relationships/image" Target="../media/image106.png"/><Relationship Id="rId37" Type="http://schemas.openxmlformats.org/officeDocument/2006/relationships/image" Target="../media/image125.png"/><Relationship Id="rId14" Type="http://schemas.openxmlformats.org/officeDocument/2006/relationships/image" Target="../media/image104.png"/><Relationship Id="rId36" Type="http://schemas.openxmlformats.org/officeDocument/2006/relationships/image" Target="../media/image114.png"/><Relationship Id="rId17" Type="http://schemas.openxmlformats.org/officeDocument/2006/relationships/image" Target="../media/image98.png"/><Relationship Id="rId39" Type="http://schemas.openxmlformats.org/officeDocument/2006/relationships/image" Target="../media/image118.png"/><Relationship Id="rId16" Type="http://schemas.openxmlformats.org/officeDocument/2006/relationships/image" Target="../media/image99.png"/><Relationship Id="rId38" Type="http://schemas.openxmlformats.org/officeDocument/2006/relationships/image" Target="../media/image120.jpg"/><Relationship Id="rId19" Type="http://schemas.openxmlformats.org/officeDocument/2006/relationships/hyperlink" Target="http://www.google.ru/url?sa=i&amp;rct=j&amp;q=&amp;esrc=s&amp;source=images&amp;cd=&amp;cad=rja&amp;uact=8&amp;ved=0ahUKEwidxuLNu9rPAhXIVT4KHWSKC-sQjRwIBw&amp;url=http://siliconangle.com/blog/2011/04/06/clickfox-applies-analytics-to-map-the-customer-experience/&amp;bvm=bv.135475266,d.cWw&amp;psig=AFQjCNH_5cnawiBUR5_FsLauoPF6t4N4gw&amp;ust=1476540353758740" TargetMode="External"/><Relationship Id="rId18" Type="http://schemas.openxmlformats.org/officeDocument/2006/relationships/image" Target="../media/image10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5.xml"/><Relationship Id="rId3" Type="http://schemas.openxmlformats.org/officeDocument/2006/relationships/image" Target="../media/image1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6.xml"/><Relationship Id="rId3" Type="http://schemas.openxmlformats.org/officeDocument/2006/relationships/image" Target="../media/image1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7.xml"/><Relationship Id="rId3" Type="http://schemas.openxmlformats.org/officeDocument/2006/relationships/image" Target="../media/image128.png"/><Relationship Id="rId4" Type="http://schemas.openxmlformats.org/officeDocument/2006/relationships/image" Target="../media/image133.png"/><Relationship Id="rId5" Type="http://schemas.openxmlformats.org/officeDocument/2006/relationships/image" Target="../media/image137.png"/><Relationship Id="rId6" Type="http://schemas.openxmlformats.org/officeDocument/2006/relationships/image" Target="../media/image141.png"/><Relationship Id="rId7" Type="http://schemas.openxmlformats.org/officeDocument/2006/relationships/image" Target="../media/image1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9.xml"/><Relationship Id="rId3" Type="http://schemas.openxmlformats.org/officeDocument/2006/relationships/hyperlink" Target="https://youtu.be/7SIuiB6S7Fg" TargetMode="External"/><Relationship Id="rId4" Type="http://schemas.openxmlformats.org/officeDocument/2006/relationships/image" Target="../media/image1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2.jpg"/><Relationship Id="rId4" Type="http://schemas.openxmlformats.org/officeDocument/2006/relationships/image" Target="../media/image148.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5.jpg"/><Relationship Id="rId8" Type="http://schemas.openxmlformats.org/officeDocument/2006/relationships/image" Target="../media/image70.png"/><Relationship Id="rId10"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0.xml"/><Relationship Id="rId3" Type="http://schemas.openxmlformats.org/officeDocument/2006/relationships/image" Target="../media/image1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1.xml"/><Relationship Id="rId3" Type="http://schemas.openxmlformats.org/officeDocument/2006/relationships/image" Target="../media/image1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4.xml"/><Relationship Id="rId3" Type="http://schemas.openxmlformats.org/officeDocument/2006/relationships/image" Target="../media/image1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47.xml"/><Relationship Id="rId3" Type="http://schemas.openxmlformats.org/officeDocument/2006/relationships/image" Target="../media/image1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50.xml"/><Relationship Id="rId3" Type="http://schemas.openxmlformats.org/officeDocument/2006/relationships/image" Target="../media/image1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51.xml"/><Relationship Id="rId3" Type="http://schemas.openxmlformats.org/officeDocument/2006/relationships/image" Target="../media/image1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52.xml"/><Relationship Id="rId3" Type="http://schemas.openxmlformats.org/officeDocument/2006/relationships/image" Target="../media/image149.png"/><Relationship Id="rId4" Type="http://schemas.openxmlformats.org/officeDocument/2006/relationships/image" Target="../media/image150.jpg"/><Relationship Id="rId5" Type="http://schemas.openxmlformats.org/officeDocument/2006/relationships/image" Target="../media/image15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1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69.png"/><Relationship Id="rId6"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6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 to HackAI</a:t>
            </a:r>
            <a:endParaRPr/>
          </a:p>
        </p:txBody>
      </p:sp>
      <p:sp>
        <p:nvSpPr>
          <p:cNvPr id="788" name="Google Shape;788;p16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Artificial Intelligence Society</a:t>
            </a:r>
            <a:endParaRPr/>
          </a:p>
        </p:txBody>
      </p:sp>
      <p:pic>
        <p:nvPicPr>
          <p:cNvPr id="789" name="Google Shape;789;p167"/>
          <p:cNvPicPr preferRelativeResize="0"/>
          <p:nvPr/>
        </p:nvPicPr>
        <p:blipFill>
          <a:blip r:embed="rId3">
            <a:alphaModFix/>
          </a:blip>
          <a:stretch>
            <a:fillRect/>
          </a:stretch>
        </p:blipFill>
        <p:spPr>
          <a:xfrm>
            <a:off x="5518024" y="1478038"/>
            <a:ext cx="2908675" cy="290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76"/>
          <p:cNvSpPr txBox="1"/>
          <p:nvPr>
            <p:ph type="title"/>
          </p:nvPr>
        </p:nvSpPr>
        <p:spPr>
          <a:xfrm>
            <a:off x="623400" y="14881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the future of PropTech?</a:t>
            </a:r>
            <a:endParaRPr/>
          </a:p>
        </p:txBody>
      </p:sp>
      <p:sp>
        <p:nvSpPr>
          <p:cNvPr id="861" name="Google Shape;861;p176"/>
          <p:cNvSpPr txBox="1"/>
          <p:nvPr/>
        </p:nvSpPr>
        <p:spPr>
          <a:xfrm>
            <a:off x="716821" y="721516"/>
            <a:ext cx="7837800" cy="4462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None/>
            </a:pPr>
            <a:r>
              <a:rPr b="0" i="0" lang="en" sz="1800" u="none" cap="none" strike="noStrike">
                <a:solidFill>
                  <a:srgbClr val="434343"/>
                </a:solidFill>
                <a:latin typeface="Calibri"/>
                <a:ea typeface="Calibri"/>
                <a:cs typeface="Calibri"/>
                <a:sym typeface="Calibri"/>
              </a:rPr>
              <a:t>Real estate is the largest asset class in the U.S. and there are plenty of opportunities for growth.</a:t>
            </a:r>
            <a:endParaRPr/>
          </a:p>
          <a:p>
            <a:pPr indent="0" lvl="0" marL="0" marR="0" rtl="0" algn="l">
              <a:lnSpc>
                <a:spcPct val="125000"/>
              </a:lnSpc>
              <a:spcBef>
                <a:spcPts val="0"/>
              </a:spcBef>
              <a:spcAft>
                <a:spcPts val="0"/>
              </a:spcAft>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25000"/>
              </a:lnSpc>
              <a:spcBef>
                <a:spcPts val="0"/>
              </a:spcBef>
              <a:spcAft>
                <a:spcPts val="0"/>
              </a:spcAft>
              <a:buNone/>
            </a:pPr>
            <a:r>
              <a:rPr b="1" i="0" lang="en" sz="1800" u="none" cap="none" strike="noStrike">
                <a:solidFill>
                  <a:srgbClr val="434343"/>
                </a:solidFill>
                <a:latin typeface="Calibri"/>
                <a:ea typeface="Calibri"/>
                <a:cs typeface="Calibri"/>
                <a:sym typeface="Calibri"/>
              </a:rPr>
              <a:t>Residential Side:</a:t>
            </a:r>
            <a:endParaRPr/>
          </a:p>
          <a:p>
            <a:pPr indent="0" lvl="0" marL="0" marR="0" rtl="0" algn="l">
              <a:lnSpc>
                <a:spcPct val="125000"/>
              </a:lnSpc>
              <a:spcBef>
                <a:spcPts val="0"/>
              </a:spcBef>
              <a:spcAft>
                <a:spcPts val="0"/>
              </a:spcAft>
              <a:buNone/>
            </a:pPr>
            <a:r>
              <a:rPr b="0" i="0" lang="en" sz="1800" u="none" cap="none" strike="noStrike">
                <a:solidFill>
                  <a:srgbClr val="434343"/>
                </a:solidFill>
                <a:latin typeface="Calibri"/>
                <a:ea typeface="Calibri"/>
                <a:cs typeface="Calibri"/>
                <a:sym typeface="Calibri"/>
              </a:rPr>
              <a:t>PropTech companies like Zillow are positioning themselves to become online brokers. They use big data and crowdsourced data to assess the value of residential properties.</a:t>
            </a:r>
            <a:endParaRPr/>
          </a:p>
          <a:p>
            <a:pPr indent="0" lvl="0" marL="0" marR="0" rtl="0" algn="l">
              <a:lnSpc>
                <a:spcPct val="125000"/>
              </a:lnSpc>
              <a:spcBef>
                <a:spcPts val="0"/>
              </a:spcBef>
              <a:spcAft>
                <a:spcPts val="0"/>
              </a:spcAft>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25000"/>
              </a:lnSpc>
              <a:spcBef>
                <a:spcPts val="0"/>
              </a:spcBef>
              <a:spcAft>
                <a:spcPts val="0"/>
              </a:spcAft>
              <a:buNone/>
            </a:pPr>
            <a:r>
              <a:rPr b="1" i="0" lang="en" sz="1800" u="none" cap="none" strike="noStrike">
                <a:solidFill>
                  <a:srgbClr val="434343"/>
                </a:solidFill>
                <a:latin typeface="Calibri"/>
                <a:ea typeface="Calibri"/>
                <a:cs typeface="Calibri"/>
                <a:sym typeface="Calibri"/>
              </a:rPr>
              <a:t>Commercial Side: </a:t>
            </a:r>
            <a:endParaRPr/>
          </a:p>
          <a:p>
            <a:pPr indent="0" lvl="0" marL="0" marR="0" rtl="0" algn="l">
              <a:lnSpc>
                <a:spcPct val="125000"/>
              </a:lnSpc>
              <a:spcBef>
                <a:spcPts val="0"/>
              </a:spcBef>
              <a:spcAft>
                <a:spcPts val="0"/>
              </a:spcAft>
              <a:buNone/>
            </a:pPr>
            <a:r>
              <a:rPr b="0" i="0" lang="en" sz="1800" u="none" cap="none" strike="noStrike">
                <a:solidFill>
                  <a:srgbClr val="434343"/>
                </a:solidFill>
                <a:latin typeface="Calibri"/>
                <a:ea typeface="Calibri"/>
                <a:cs typeface="Calibri"/>
                <a:sym typeface="Calibri"/>
              </a:rPr>
              <a:t>Brokers currently drive the commercial side of the market. However, major players like CBRE Build are shaking things up, using big data, machine learning, and mobile applications to impact key business areas.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77"/>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CBRE</a:t>
            </a:r>
            <a:endParaRPr>
              <a:latin typeface="Calibri"/>
              <a:ea typeface="Calibri"/>
              <a:cs typeface="Calibri"/>
              <a:sym typeface="Calibri"/>
            </a:endParaRPr>
          </a:p>
        </p:txBody>
      </p:sp>
      <p:sp>
        <p:nvSpPr>
          <p:cNvPr id="867" name="Google Shape;867;p177"/>
          <p:cNvSpPr/>
          <p:nvPr/>
        </p:nvSpPr>
        <p:spPr>
          <a:xfrm>
            <a:off x="605775" y="695621"/>
            <a:ext cx="7915800" cy="286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CBRE is the largest commercial real estate services and investment firm in the world. It operates in more than 450 offices worldwide and has clients in more than 100 countries. </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Examples of CBRE services include property management, leasing, brokerage services to owners of commercial real estate, and more.</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CBRE’s deep heritage and breath of expertise in real estate makes it the prime environment to leverage innovative technologies.  </a:t>
            </a:r>
            <a:endParaRPr/>
          </a:p>
        </p:txBody>
      </p:sp>
      <p:pic>
        <p:nvPicPr>
          <p:cNvPr id="868" name="Google Shape;868;p177"/>
          <p:cNvPicPr preferRelativeResize="0"/>
          <p:nvPr/>
        </p:nvPicPr>
        <p:blipFill rotWithShape="1">
          <a:blip r:embed="rId3">
            <a:alphaModFix/>
          </a:blip>
          <a:srcRect b="0" l="0" r="0" t="0"/>
          <a:stretch/>
        </p:blipFill>
        <p:spPr>
          <a:xfrm>
            <a:off x="3701894" y="3659544"/>
            <a:ext cx="2079271" cy="1284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78"/>
          <p:cNvSpPr txBox="1"/>
          <p:nvPr>
            <p:ph type="title"/>
          </p:nvPr>
        </p:nvSpPr>
        <p:spPr>
          <a:xfrm>
            <a:off x="605775" y="-6313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CBRE Build</a:t>
            </a:r>
            <a:endParaRPr>
              <a:latin typeface="Calibri"/>
              <a:ea typeface="Calibri"/>
              <a:cs typeface="Calibri"/>
              <a:sym typeface="Calibri"/>
            </a:endParaRPr>
          </a:p>
        </p:txBody>
      </p:sp>
      <p:sp>
        <p:nvSpPr>
          <p:cNvPr id="874" name="Google Shape;874;p178"/>
          <p:cNvSpPr/>
          <p:nvPr/>
        </p:nvSpPr>
        <p:spPr>
          <a:xfrm>
            <a:off x="761999" y="658621"/>
            <a:ext cx="7255800" cy="317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CBRE Build is the Digital &amp; Tech organization within CBRE.</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With offices across the globe, CBRE Build creates innovative technologies that will shape the commercial real estate industry forever.  </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 sz="2000" u="none" cap="none" strike="noStrike">
                <a:solidFill>
                  <a:srgbClr val="000000"/>
                </a:solidFill>
                <a:latin typeface="Calibri"/>
                <a:ea typeface="Calibri"/>
                <a:cs typeface="Calibri"/>
                <a:sym typeface="Calibri"/>
              </a:rPr>
              <a:t>CBRE Build creates 2D and 3D space visualization tools, uses big data to solve worldwide data problems for customers, develops mobile applications to enhance employee experience in the workplace, etc. </a:t>
            </a:r>
            <a:endParaRPr/>
          </a:p>
        </p:txBody>
      </p:sp>
      <p:pic>
        <p:nvPicPr>
          <p:cNvPr descr="Image result for cbre technology" id="875" name="Google Shape;875;p178"/>
          <p:cNvPicPr preferRelativeResize="0"/>
          <p:nvPr/>
        </p:nvPicPr>
        <p:blipFill rotWithShape="1">
          <a:blip r:embed="rId3">
            <a:alphaModFix/>
          </a:blip>
          <a:srcRect b="0" l="0" r="0" t="0"/>
          <a:stretch/>
        </p:blipFill>
        <p:spPr>
          <a:xfrm>
            <a:off x="7127344" y="3648075"/>
            <a:ext cx="1781175" cy="1275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79"/>
          <p:cNvSpPr txBox="1"/>
          <p:nvPr>
            <p:ph type="title"/>
          </p:nvPr>
        </p:nvSpPr>
        <p:spPr>
          <a:xfrm>
            <a:off x="623400" y="6866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The Challenge</a:t>
            </a:r>
            <a:endParaRPr>
              <a:latin typeface="Calibri"/>
              <a:ea typeface="Calibri"/>
              <a:cs typeface="Calibri"/>
              <a:sym typeface="Calibri"/>
            </a:endParaRPr>
          </a:p>
        </p:txBody>
      </p:sp>
      <p:sp>
        <p:nvSpPr>
          <p:cNvPr id="881" name="Google Shape;881;p179"/>
          <p:cNvSpPr txBox="1"/>
          <p:nvPr/>
        </p:nvSpPr>
        <p:spPr>
          <a:xfrm>
            <a:off x="695867" y="802045"/>
            <a:ext cx="80775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Our theme for the hackathon is that of “Smart Buildings” and the challenge is to hack our way into building potential products, that leverage IOT or AI to help improve CRE attractiveness, measure monetary value OR reduce utility / maintenance costs.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80"/>
          <p:cNvSpPr txBox="1"/>
          <p:nvPr>
            <p:ph type="title"/>
          </p:nvPr>
        </p:nvSpPr>
        <p:spPr>
          <a:xfrm>
            <a:off x="548110" y="19223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Rules for the Challenge</a:t>
            </a:r>
            <a:endParaRPr>
              <a:latin typeface="Calibri"/>
              <a:ea typeface="Calibri"/>
              <a:cs typeface="Calibri"/>
              <a:sym typeface="Calibri"/>
            </a:endParaRPr>
          </a:p>
        </p:txBody>
      </p:sp>
      <p:sp>
        <p:nvSpPr>
          <p:cNvPr id="887" name="Google Shape;887;p180"/>
          <p:cNvSpPr txBox="1"/>
          <p:nvPr/>
        </p:nvSpPr>
        <p:spPr>
          <a:xfrm>
            <a:off x="675503" y="906162"/>
            <a:ext cx="7858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 problem selected should relate to Commercial Real Estate and have a meaningful use case for the use of one of the 2 below:</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IOT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AI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181"/>
          <p:cNvSpPr txBox="1"/>
          <p:nvPr>
            <p:ph type="title"/>
          </p:nvPr>
        </p:nvSpPr>
        <p:spPr>
          <a:xfrm>
            <a:off x="548110" y="19223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Judgement Criteria</a:t>
            </a:r>
            <a:endParaRPr>
              <a:latin typeface="Calibri"/>
              <a:ea typeface="Calibri"/>
              <a:cs typeface="Calibri"/>
              <a:sym typeface="Calibri"/>
            </a:endParaRPr>
          </a:p>
        </p:txBody>
      </p:sp>
      <p:sp>
        <p:nvSpPr>
          <p:cNvPr id="893" name="Google Shape;893;p181"/>
          <p:cNvSpPr txBox="1"/>
          <p:nvPr/>
        </p:nvSpPr>
        <p:spPr>
          <a:xfrm>
            <a:off x="683741" y="848497"/>
            <a:ext cx="78096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Quality of Idea</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1. Creativity</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2. Originality</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3. Wow Factor</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Implementation</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1. Choice &amp; Applicability of Technology Stack</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2. Solidity of Demo</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3. Proximity to End Solution</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Potential Impact</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1. Measured using KPIs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2. Can this be Productized?</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3. Ability to Disrupt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82"/>
          <p:cNvSpPr txBox="1"/>
          <p:nvPr>
            <p:ph type="title"/>
          </p:nvPr>
        </p:nvSpPr>
        <p:spPr>
          <a:xfrm>
            <a:off x="166300" y="701425"/>
            <a:ext cx="8520600" cy="1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0" lvl="0" marL="0" rtl="0" algn="ctr">
              <a:spcBef>
                <a:spcPts val="0"/>
              </a:spcBef>
              <a:spcAft>
                <a:spcPts val="0"/>
              </a:spcAft>
              <a:buNone/>
            </a:pPr>
            <a:r>
              <a:rPr b="1" lang="en" sz="4800"/>
              <a:t>SignaPay Challenge</a:t>
            </a:r>
            <a:endParaRPr b="1" sz="4800"/>
          </a:p>
        </p:txBody>
      </p:sp>
      <p:pic>
        <p:nvPicPr>
          <p:cNvPr id="899" name="Google Shape;899;p182"/>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pic>
        <p:nvPicPr>
          <p:cNvPr descr="shallow focus photography of person holding smartphone" id="904" name="Google Shape;904;p18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05" name="Google Shape;905;p183"/>
          <p:cNvSpPr txBox="1"/>
          <p:nvPr/>
        </p:nvSpPr>
        <p:spPr>
          <a:xfrm>
            <a:off x="0" y="0"/>
            <a:ext cx="9144000" cy="1119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3800"/>
              <a:buFont typeface="Calibri"/>
              <a:buNone/>
            </a:pPr>
            <a:r>
              <a:rPr b="1" i="0" lang="en" sz="3800" u="none" cap="none" strike="noStrike">
                <a:solidFill>
                  <a:schemeClr val="lt1"/>
                </a:solidFill>
                <a:latin typeface="Calibri"/>
                <a:ea typeface="Calibri"/>
                <a:cs typeface="Calibri"/>
                <a:sym typeface="Calibri"/>
              </a:rPr>
              <a:t>SIGNAPAY</a:t>
            </a:r>
            <a:endParaRPr b="1" i="0" sz="3800" u="none" cap="none" strike="noStrike">
              <a:solidFill>
                <a:schemeClr val="lt1"/>
              </a:solidFill>
              <a:latin typeface="Calibri"/>
              <a:ea typeface="Calibri"/>
              <a:cs typeface="Calibri"/>
              <a:sym typeface="Calibri"/>
            </a:endParaRPr>
          </a:p>
        </p:txBody>
      </p:sp>
      <p:sp>
        <p:nvSpPr>
          <p:cNvPr id="906" name="Google Shape;906;p183"/>
          <p:cNvSpPr/>
          <p:nvPr/>
        </p:nvSpPr>
        <p:spPr>
          <a:xfrm>
            <a:off x="-1" y="792749"/>
            <a:ext cx="51996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chemeClr val="lt1"/>
                </a:solidFill>
                <a:latin typeface="Roboto"/>
                <a:ea typeface="Roboto"/>
                <a:cs typeface="Roboto"/>
                <a:sym typeface="Roboto"/>
              </a:rPr>
              <a:t>Building Revolutionary AI Powered Payments Platform</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dk1"/>
        </a:solidFill>
      </p:bgPr>
    </p:bg>
    <p:spTree>
      <p:nvGrpSpPr>
        <p:cNvPr id="910" name="Shape 910"/>
        <p:cNvGrpSpPr/>
        <p:nvPr/>
      </p:nvGrpSpPr>
      <p:grpSpPr>
        <a:xfrm>
          <a:off x="0" y="0"/>
          <a:ext cx="0" cy="0"/>
          <a:chOff x="0" y="0"/>
          <a:chExt cx="0" cy="0"/>
        </a:xfrm>
      </p:grpSpPr>
      <p:sp>
        <p:nvSpPr>
          <p:cNvPr id="911" name="Google Shape;911;p184"/>
          <p:cNvSpPr txBox="1"/>
          <p:nvPr/>
        </p:nvSpPr>
        <p:spPr>
          <a:xfrm>
            <a:off x="0" y="0"/>
            <a:ext cx="9144000" cy="1119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B050"/>
              </a:buClr>
              <a:buSzPts val="3800"/>
              <a:buFont typeface="Calibri"/>
              <a:buNone/>
            </a:pPr>
            <a:r>
              <a:rPr lang="en" sz="3800" cap="none">
                <a:solidFill>
                  <a:srgbClr val="00B050"/>
                </a:solidFill>
                <a:latin typeface="Calibri"/>
                <a:ea typeface="Calibri"/>
                <a:cs typeface="Calibri"/>
                <a:sym typeface="Calibri"/>
              </a:rPr>
              <a:t>HACKATHON</a:t>
            </a:r>
            <a:r>
              <a:rPr lang="en" sz="3800" cap="none">
                <a:solidFill>
                  <a:srgbClr val="FFC000"/>
                </a:solidFill>
                <a:latin typeface="Calibri"/>
                <a:ea typeface="Calibri"/>
                <a:cs typeface="Calibri"/>
                <a:sym typeface="Calibri"/>
              </a:rPr>
              <a:t> </a:t>
            </a:r>
            <a:r>
              <a:rPr lang="en" sz="3800" cap="none">
                <a:solidFill>
                  <a:srgbClr val="00B050"/>
                </a:solidFill>
                <a:latin typeface="Calibri"/>
                <a:ea typeface="Calibri"/>
                <a:cs typeface="Calibri"/>
                <a:sym typeface="Calibri"/>
              </a:rPr>
              <a:t>CHALLENGE</a:t>
            </a:r>
            <a:endParaRPr sz="1100"/>
          </a:p>
        </p:txBody>
      </p:sp>
      <p:sp>
        <p:nvSpPr>
          <p:cNvPr id="912" name="Google Shape;912;p184"/>
          <p:cNvSpPr/>
          <p:nvPr/>
        </p:nvSpPr>
        <p:spPr>
          <a:xfrm>
            <a:off x="167951" y="1587755"/>
            <a:ext cx="32538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lt1"/>
                </a:solidFill>
                <a:latin typeface="Roboto"/>
                <a:ea typeface="Roboto"/>
                <a:cs typeface="Roboto"/>
                <a:sym typeface="Roboto"/>
              </a:rPr>
              <a:t>INPUT WEB FORM</a:t>
            </a:r>
            <a:endParaRPr sz="1100"/>
          </a:p>
          <a:p>
            <a:pPr indent="-254000" lvl="0" marL="254000" marR="0" rtl="0" algn="l">
              <a:spcBef>
                <a:spcPts val="0"/>
              </a:spcBef>
              <a:spcAft>
                <a:spcPts val="0"/>
              </a:spcAft>
              <a:buClr>
                <a:schemeClr val="lt1"/>
              </a:buClr>
              <a:buSzPts val="1400"/>
              <a:buFont typeface="Calibri"/>
              <a:buAutoNum type="arabicPeriod"/>
            </a:pPr>
            <a:r>
              <a:rPr b="1" lang="en" sz="1400">
                <a:solidFill>
                  <a:schemeClr val="lt1"/>
                </a:solidFill>
                <a:latin typeface="Roboto"/>
                <a:ea typeface="Roboto"/>
                <a:cs typeface="Roboto"/>
                <a:sym typeface="Roboto"/>
              </a:rPr>
              <a:t>Business Name</a:t>
            </a:r>
            <a:endParaRPr sz="1100"/>
          </a:p>
          <a:p>
            <a:pPr indent="-254000" lvl="0" marL="254000" marR="0" rtl="0" algn="l">
              <a:spcBef>
                <a:spcPts val="0"/>
              </a:spcBef>
              <a:spcAft>
                <a:spcPts val="0"/>
              </a:spcAft>
              <a:buClr>
                <a:schemeClr val="lt1"/>
              </a:buClr>
              <a:buSzPts val="1400"/>
              <a:buFont typeface="Calibri"/>
              <a:buAutoNum type="arabicPeriod"/>
            </a:pPr>
            <a:r>
              <a:rPr b="1" lang="en" sz="1400">
                <a:solidFill>
                  <a:schemeClr val="lt1"/>
                </a:solidFill>
                <a:latin typeface="Roboto"/>
                <a:ea typeface="Roboto"/>
                <a:cs typeface="Roboto"/>
                <a:sym typeface="Roboto"/>
              </a:rPr>
              <a:t>Address</a:t>
            </a:r>
            <a:endParaRPr sz="1100"/>
          </a:p>
          <a:p>
            <a:pPr indent="-254000" lvl="0" marL="254000" marR="0" rtl="0" algn="l">
              <a:spcBef>
                <a:spcPts val="0"/>
              </a:spcBef>
              <a:spcAft>
                <a:spcPts val="0"/>
              </a:spcAft>
              <a:buClr>
                <a:schemeClr val="lt1"/>
              </a:buClr>
              <a:buSzPts val="1400"/>
              <a:buFont typeface="Calibri"/>
              <a:buAutoNum type="arabicPeriod"/>
            </a:pPr>
            <a:r>
              <a:rPr b="1" lang="en" sz="1400">
                <a:solidFill>
                  <a:schemeClr val="lt1"/>
                </a:solidFill>
                <a:latin typeface="Roboto"/>
                <a:ea typeface="Roboto"/>
                <a:cs typeface="Roboto"/>
                <a:sym typeface="Roboto"/>
              </a:rPr>
              <a:t>URL</a:t>
            </a:r>
            <a:endParaRPr sz="1100"/>
          </a:p>
          <a:p>
            <a:pPr indent="-254000" lvl="0" marL="254000" marR="0" rtl="0" algn="l">
              <a:spcBef>
                <a:spcPts val="0"/>
              </a:spcBef>
              <a:spcAft>
                <a:spcPts val="0"/>
              </a:spcAft>
              <a:buClr>
                <a:schemeClr val="lt1"/>
              </a:buClr>
              <a:buSzPts val="1400"/>
              <a:buFont typeface="Calibri"/>
              <a:buAutoNum type="arabicPeriod"/>
            </a:pPr>
            <a:r>
              <a:rPr b="1" lang="en" sz="1400">
                <a:solidFill>
                  <a:schemeClr val="lt1"/>
                </a:solidFill>
                <a:latin typeface="Roboto"/>
                <a:ea typeface="Roboto"/>
                <a:cs typeface="Roboto"/>
                <a:sym typeface="Roboto"/>
              </a:rPr>
              <a:t>Phone</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Roboto"/>
              <a:ea typeface="Roboto"/>
              <a:cs typeface="Roboto"/>
              <a:sym typeface="Roboto"/>
            </a:endParaRPr>
          </a:p>
        </p:txBody>
      </p:sp>
      <p:sp>
        <p:nvSpPr>
          <p:cNvPr id="913" name="Google Shape;913;p184"/>
          <p:cNvSpPr/>
          <p:nvPr/>
        </p:nvSpPr>
        <p:spPr>
          <a:xfrm>
            <a:off x="6682132" y="1539025"/>
            <a:ext cx="2379300" cy="297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FFC000"/>
                </a:solidFill>
                <a:latin typeface="Roboto"/>
                <a:ea typeface="Roboto"/>
                <a:cs typeface="Roboto"/>
                <a:sym typeface="Roboto"/>
              </a:rPr>
              <a:t>OUTPUT</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RISK SCORE</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EXPLANATION IN LAYMAN ENGLISH ON THE RISK LEVEL OF THE BUSINESS TO BE ACCEPTED FOR CREDIT CARD PROCESSING</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VISUAL DESIGN LIKE CHARTS AND GRAPHS RECOMMENDED</a:t>
            </a:r>
            <a:endParaRPr b="1" sz="1400">
              <a:solidFill>
                <a:schemeClr val="lt1"/>
              </a:solidFill>
              <a:latin typeface="Roboto"/>
              <a:ea typeface="Roboto"/>
              <a:cs typeface="Roboto"/>
              <a:sym typeface="Roboto"/>
            </a:endParaRPr>
          </a:p>
          <a:p>
            <a:pPr indent="0" lvl="0" marL="0" marR="0" rtl="0" algn="l">
              <a:spcBef>
                <a:spcPts val="0"/>
              </a:spcBef>
              <a:spcAft>
                <a:spcPts val="0"/>
              </a:spcAft>
              <a:buNone/>
            </a:pPr>
            <a:r>
              <a:t/>
            </a:r>
            <a:endParaRPr b="1" sz="1400">
              <a:solidFill>
                <a:schemeClr val="lt1"/>
              </a:solidFill>
              <a:latin typeface="Roboto"/>
              <a:ea typeface="Roboto"/>
              <a:cs typeface="Roboto"/>
              <a:sym typeface="Roboto"/>
            </a:endParaRPr>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Roboto"/>
              <a:ea typeface="Roboto"/>
              <a:cs typeface="Roboto"/>
              <a:sym typeface="Roboto"/>
            </a:endParaRPr>
          </a:p>
        </p:txBody>
      </p:sp>
      <p:sp>
        <p:nvSpPr>
          <p:cNvPr id="914" name="Google Shape;914;p184"/>
          <p:cNvSpPr/>
          <p:nvPr/>
        </p:nvSpPr>
        <p:spPr>
          <a:xfrm>
            <a:off x="2723404" y="1539025"/>
            <a:ext cx="3452400" cy="3600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B0F0"/>
                </a:solidFill>
                <a:latin typeface="Roboto"/>
                <a:ea typeface="Roboto"/>
                <a:cs typeface="Roboto"/>
                <a:sym typeface="Roboto"/>
              </a:rPr>
              <a:t>DATA SOURCES – USE PUBLIC APIs</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WHOIS  ( e.g. only within US allowed )</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SOCIAL MEDIA</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FINANCIAL</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BETTER BUSINESS BUREAU</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YELP</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REVERSE PHONE LOOKUP OR AUTOMATED CALLING</a:t>
            </a:r>
            <a:endParaRPr sz="1100"/>
          </a:p>
          <a:p>
            <a:pPr indent="-215900" lvl="0" marL="215900" marR="0" rtl="0" algn="l">
              <a:spcBef>
                <a:spcPts val="0"/>
              </a:spcBef>
              <a:spcAft>
                <a:spcPts val="0"/>
              </a:spcAft>
              <a:buClr>
                <a:srgbClr val="00B0F0"/>
              </a:buClr>
              <a:buSzPts val="1400"/>
              <a:buFont typeface="Arial"/>
              <a:buChar char="•"/>
            </a:pPr>
            <a:r>
              <a:rPr b="1" lang="en" sz="1400">
                <a:solidFill>
                  <a:srgbClr val="00B0F0"/>
                </a:solidFill>
                <a:latin typeface="Roboto"/>
                <a:ea typeface="Roboto"/>
                <a:cs typeface="Roboto"/>
                <a:sym typeface="Roboto"/>
              </a:rPr>
              <a:t>ANY OTHER PUBLIC SOURCES YOU CAN COME UP WITH, SKY IS THE LIMIT!</a:t>
            </a:r>
            <a:endParaRPr sz="1100"/>
          </a:p>
          <a:p>
            <a:pPr indent="-127000" lvl="0" marL="215900" marR="0" rtl="0" algn="l">
              <a:spcBef>
                <a:spcPts val="0"/>
              </a:spcBef>
              <a:spcAft>
                <a:spcPts val="0"/>
              </a:spcAft>
              <a:buClr>
                <a:schemeClr val="dk1"/>
              </a:buClr>
              <a:buSzPts val="1400"/>
              <a:buFont typeface="Arial"/>
              <a:buNone/>
            </a:pPr>
            <a:r>
              <a:t/>
            </a:r>
            <a:endParaRPr b="1" sz="1400">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b="1" sz="1400">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b="1" sz="1400">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b="1" sz="1400">
              <a:solidFill>
                <a:schemeClr val="lt1"/>
              </a:solidFill>
              <a:latin typeface="Roboto"/>
              <a:ea typeface="Roboto"/>
              <a:cs typeface="Roboto"/>
              <a:sym typeface="Roboto"/>
            </a:endParaRPr>
          </a:p>
          <a:p>
            <a:pPr indent="0" lvl="0" marL="0" marR="0" rtl="0" algn="l">
              <a:spcBef>
                <a:spcPts val="0"/>
              </a:spcBef>
              <a:spcAft>
                <a:spcPts val="0"/>
              </a:spcAft>
              <a:buNone/>
            </a:pPr>
            <a:r>
              <a:t/>
            </a:r>
            <a:endParaRPr b="1" sz="1400">
              <a:solidFill>
                <a:schemeClr val="lt1"/>
              </a:solidFill>
              <a:latin typeface="Roboto"/>
              <a:ea typeface="Roboto"/>
              <a:cs typeface="Roboto"/>
              <a:sym typeface="Roboto"/>
            </a:endParaRPr>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FC000"/>
        </a:solidFill>
      </p:bgPr>
    </p:bg>
    <p:spTree>
      <p:nvGrpSpPr>
        <p:cNvPr id="918" name="Shape 918"/>
        <p:cNvGrpSpPr/>
        <p:nvPr/>
      </p:nvGrpSpPr>
      <p:grpSpPr>
        <a:xfrm>
          <a:off x="0" y="0"/>
          <a:ext cx="0" cy="0"/>
          <a:chOff x="0" y="0"/>
          <a:chExt cx="0" cy="0"/>
        </a:xfrm>
      </p:grpSpPr>
      <p:sp>
        <p:nvSpPr>
          <p:cNvPr id="919" name="Google Shape;919;p185"/>
          <p:cNvSpPr txBox="1"/>
          <p:nvPr/>
        </p:nvSpPr>
        <p:spPr>
          <a:xfrm>
            <a:off x="0" y="0"/>
            <a:ext cx="9144000" cy="1119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alibri"/>
              <a:buNone/>
            </a:pPr>
            <a:r>
              <a:rPr b="1" lang="en" sz="3800" cap="none">
                <a:solidFill>
                  <a:schemeClr val="dk1"/>
                </a:solidFill>
                <a:latin typeface="Calibri"/>
                <a:ea typeface="Calibri"/>
                <a:cs typeface="Calibri"/>
                <a:sym typeface="Calibri"/>
              </a:rPr>
              <a:t>EVALUATION CRITERIA</a:t>
            </a:r>
            <a:endParaRPr sz="1100"/>
          </a:p>
        </p:txBody>
      </p:sp>
      <p:sp>
        <p:nvSpPr>
          <p:cNvPr id="920" name="Google Shape;920;p185"/>
          <p:cNvSpPr/>
          <p:nvPr/>
        </p:nvSpPr>
        <p:spPr>
          <a:xfrm>
            <a:off x="6652727" y="1625506"/>
            <a:ext cx="2379300" cy="297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FFC000"/>
                </a:solidFill>
                <a:latin typeface="Roboto"/>
                <a:ea typeface="Roboto"/>
                <a:cs typeface="Roboto"/>
                <a:sym typeface="Roboto"/>
              </a:rPr>
              <a:t>OUPUT</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RISK SCORE</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EXPLANATION IN LAYMAN ENGLISH ON WHERE THE RISKS OR WHY IT’S A SAFE BUSINESS TO ACCEPT CREDIT CARDS FROM</a:t>
            </a:r>
            <a:endParaRPr sz="1100"/>
          </a:p>
          <a:p>
            <a:pPr indent="-215900" lvl="0" marL="215900" marR="0" rtl="0" algn="l">
              <a:spcBef>
                <a:spcPts val="0"/>
              </a:spcBef>
              <a:spcAft>
                <a:spcPts val="0"/>
              </a:spcAft>
              <a:buClr>
                <a:srgbClr val="FFC000"/>
              </a:buClr>
              <a:buSzPts val="1400"/>
              <a:buFont typeface="Arial"/>
              <a:buChar char="•"/>
            </a:pPr>
            <a:r>
              <a:rPr b="1" lang="en" sz="1400">
                <a:solidFill>
                  <a:srgbClr val="FFC000"/>
                </a:solidFill>
                <a:latin typeface="Roboto"/>
                <a:ea typeface="Roboto"/>
                <a:cs typeface="Roboto"/>
                <a:sym typeface="Roboto"/>
              </a:rPr>
              <a:t>VISUAL DESIGN LIKE CHARTS AND GRAPHS RECOMMENDED</a:t>
            </a:r>
            <a:endParaRPr b="1" sz="1400">
              <a:solidFill>
                <a:schemeClr val="lt1"/>
              </a:solidFill>
              <a:latin typeface="Roboto"/>
              <a:ea typeface="Roboto"/>
              <a:cs typeface="Roboto"/>
              <a:sym typeface="Roboto"/>
            </a:endParaRPr>
          </a:p>
          <a:p>
            <a:pPr indent="0" lvl="0" marL="0" marR="0" rtl="0" algn="l">
              <a:spcBef>
                <a:spcPts val="0"/>
              </a:spcBef>
              <a:spcAft>
                <a:spcPts val="0"/>
              </a:spcAft>
              <a:buNone/>
            </a:pPr>
            <a:r>
              <a:t/>
            </a:r>
            <a:endParaRPr b="1" sz="1400">
              <a:solidFill>
                <a:schemeClr val="lt1"/>
              </a:solidFill>
              <a:latin typeface="Roboto"/>
              <a:ea typeface="Roboto"/>
              <a:cs typeface="Roboto"/>
              <a:sym typeface="Roboto"/>
            </a:endParaRPr>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lt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Roboto"/>
              <a:ea typeface="Roboto"/>
              <a:cs typeface="Roboto"/>
              <a:sym typeface="Roboto"/>
            </a:endParaRPr>
          </a:p>
        </p:txBody>
      </p:sp>
      <p:pic>
        <p:nvPicPr>
          <p:cNvPr descr="person touching gray laptop computer" id="921" name="Google Shape;921;p185"/>
          <p:cNvPicPr preferRelativeResize="0"/>
          <p:nvPr/>
        </p:nvPicPr>
        <p:blipFill rotWithShape="1">
          <a:blip r:embed="rId3">
            <a:alphaModFix/>
          </a:blip>
          <a:srcRect b="0" l="0" r="0" t="0"/>
          <a:stretch/>
        </p:blipFill>
        <p:spPr>
          <a:xfrm>
            <a:off x="0" y="608825"/>
            <a:ext cx="6978675" cy="4544925"/>
          </a:xfrm>
          <a:prstGeom prst="rect">
            <a:avLst/>
          </a:prstGeom>
          <a:noFill/>
          <a:ln>
            <a:noFill/>
          </a:ln>
        </p:spPr>
      </p:pic>
      <p:sp>
        <p:nvSpPr>
          <p:cNvPr id="922" name="Google Shape;922;p185"/>
          <p:cNvSpPr/>
          <p:nvPr/>
        </p:nvSpPr>
        <p:spPr>
          <a:xfrm>
            <a:off x="6978675" y="540250"/>
            <a:ext cx="2178600" cy="3808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WE WILL INPUT INFO OF 10 REAL BUSINESSES INTO YOUR WEB FORM</a:t>
            </a:r>
            <a:endParaRPr sz="1100"/>
          </a:p>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a:p>
            <a:pPr indent="0" lvl="0" marL="0" marR="0" rtl="0" algn="l">
              <a:spcBef>
                <a:spcPts val="0"/>
              </a:spcBef>
              <a:spcAft>
                <a:spcPts val="0"/>
              </a:spcAft>
              <a:buNone/>
            </a:pPr>
            <a:r>
              <a:rPr b="1" lang="en" sz="1400">
                <a:solidFill>
                  <a:schemeClr val="dk1"/>
                </a:solidFill>
                <a:latin typeface="Roboto"/>
                <a:ea typeface="Roboto"/>
                <a:cs typeface="Roboto"/>
                <a:sym typeface="Roboto"/>
              </a:rPr>
              <a:t>PRIZES WILL BE BASED</a:t>
            </a:r>
            <a:r>
              <a:rPr b="1" lang="en">
                <a:solidFill>
                  <a:schemeClr val="dk1"/>
                </a:solidFill>
                <a:latin typeface="Roboto"/>
                <a:ea typeface="Roboto"/>
                <a:cs typeface="Roboto"/>
                <a:sym typeface="Roboto"/>
              </a:rPr>
              <a:t> </a:t>
            </a:r>
            <a:r>
              <a:rPr b="1" lang="en" sz="1400">
                <a:solidFill>
                  <a:schemeClr val="dk1"/>
                </a:solidFill>
                <a:latin typeface="Roboto"/>
                <a:ea typeface="Roboto"/>
                <a:cs typeface="Roboto"/>
                <a:sym typeface="Roboto"/>
              </a:rPr>
              <a:t>ON </a:t>
            </a:r>
            <a:endParaRPr sz="1100"/>
          </a:p>
          <a:p>
            <a:pPr indent="-254000" lvl="1" marL="596900" marR="0" rtl="0" algn="l">
              <a:spcBef>
                <a:spcPts val="0"/>
              </a:spcBef>
              <a:spcAft>
                <a:spcPts val="0"/>
              </a:spcAft>
              <a:buClr>
                <a:schemeClr val="dk1"/>
              </a:buClr>
              <a:buSzPts val="1400"/>
              <a:buFont typeface="Calibri"/>
              <a:buAutoNum type="arabicPeriod"/>
            </a:pPr>
            <a:r>
              <a:rPr b="1" i="0" lang="en" sz="1400" u="none" cap="none" strike="noStrike">
                <a:solidFill>
                  <a:schemeClr val="dk1"/>
                </a:solidFill>
                <a:latin typeface="Roboto"/>
                <a:ea typeface="Roboto"/>
                <a:cs typeface="Roboto"/>
                <a:sym typeface="Roboto"/>
              </a:rPr>
              <a:t>RISK SCORE ACCURACY</a:t>
            </a:r>
            <a:endParaRPr sz="1100"/>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dk1"/>
              </a:solidFill>
              <a:latin typeface="Roboto"/>
              <a:ea typeface="Roboto"/>
              <a:cs typeface="Roboto"/>
              <a:sym typeface="Roboto"/>
            </a:endParaRPr>
          </a:p>
          <a:p>
            <a:pPr indent="-254000" lvl="1" marL="596900" marR="0" rtl="0" algn="l">
              <a:spcBef>
                <a:spcPts val="0"/>
              </a:spcBef>
              <a:spcAft>
                <a:spcPts val="0"/>
              </a:spcAft>
              <a:buClr>
                <a:schemeClr val="dk1"/>
              </a:buClr>
              <a:buSzPts val="1400"/>
              <a:buFont typeface="Calibri"/>
              <a:buAutoNum type="arabicPeriod"/>
            </a:pPr>
            <a:r>
              <a:rPr b="1" i="0" lang="en" sz="1400" u="none" cap="none" strike="noStrike">
                <a:solidFill>
                  <a:schemeClr val="dk1"/>
                </a:solidFill>
                <a:latin typeface="Roboto"/>
                <a:ea typeface="Roboto"/>
                <a:cs typeface="Roboto"/>
                <a:sym typeface="Roboto"/>
              </a:rPr>
              <a:t>CLARITY OF EXPLANATION</a:t>
            </a:r>
            <a:endParaRPr sz="1100"/>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dk1"/>
              </a:solidFill>
              <a:latin typeface="Roboto"/>
              <a:ea typeface="Roboto"/>
              <a:cs typeface="Roboto"/>
              <a:sym typeface="Roboto"/>
            </a:endParaRPr>
          </a:p>
          <a:p>
            <a:pPr indent="-254000" lvl="1" marL="596900" marR="0" rtl="0" algn="l">
              <a:spcBef>
                <a:spcPts val="0"/>
              </a:spcBef>
              <a:spcAft>
                <a:spcPts val="0"/>
              </a:spcAft>
              <a:buClr>
                <a:schemeClr val="dk1"/>
              </a:buClr>
              <a:buSzPts val="1400"/>
              <a:buFont typeface="Calibri"/>
              <a:buAutoNum type="arabicPeriod"/>
            </a:pPr>
            <a:r>
              <a:rPr b="1" i="0" lang="en" sz="1400" u="none" cap="none" strike="noStrike">
                <a:solidFill>
                  <a:schemeClr val="dk1"/>
                </a:solidFill>
                <a:latin typeface="Roboto"/>
                <a:ea typeface="Roboto"/>
                <a:cs typeface="Roboto"/>
                <a:sym typeface="Roboto"/>
              </a:rPr>
              <a:t>DESIGN AND VISUAL PRESENTATION</a:t>
            </a:r>
            <a:endParaRPr sz="1100"/>
          </a:p>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a:p>
            <a:pPr indent="-165100" lvl="1" marL="596900" marR="0" rtl="0" algn="l">
              <a:spcBef>
                <a:spcPts val="0"/>
              </a:spcBef>
              <a:spcAft>
                <a:spcPts val="0"/>
              </a:spcAft>
              <a:buClr>
                <a:schemeClr val="dk1"/>
              </a:buClr>
              <a:buSzPts val="1400"/>
              <a:buFont typeface="Calibri"/>
              <a:buNone/>
            </a:pPr>
            <a:r>
              <a:t/>
            </a:r>
            <a:endParaRPr b="1" i="0" sz="1400" u="none" cap="none" strike="noStrike">
              <a:solidFill>
                <a:schemeClr val="dk1"/>
              </a:solidFill>
              <a:latin typeface="Roboto"/>
              <a:ea typeface="Roboto"/>
              <a:cs typeface="Roboto"/>
              <a:sym typeface="Roboto"/>
            </a:endParaRPr>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AIS at UTD</a:t>
            </a:r>
            <a:endParaRPr/>
          </a:p>
        </p:txBody>
      </p:sp>
      <p:sp>
        <p:nvSpPr>
          <p:cNvPr id="795" name="Google Shape;795;p168"/>
          <p:cNvSpPr txBox="1"/>
          <p:nvPr>
            <p:ph idx="1" type="body"/>
          </p:nvPr>
        </p:nvSpPr>
        <p:spPr>
          <a:xfrm>
            <a:off x="311700" y="1017800"/>
            <a:ext cx="8520600" cy="3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 2 year on-campus organization who aims to educate students about the scientific advancements in artificial intelligence.</a:t>
            </a:r>
            <a:endParaRPr/>
          </a:p>
          <a:p>
            <a:pPr indent="0" lvl="0" marL="0" rtl="0" algn="l">
              <a:spcBef>
                <a:spcPts val="1600"/>
              </a:spcBef>
              <a:spcAft>
                <a:spcPts val="0"/>
              </a:spcAft>
              <a:buNone/>
            </a:pPr>
            <a:r>
              <a:rPr lang="en"/>
              <a:t>Some previous events we’ve hosted:</a:t>
            </a:r>
            <a:endParaRPr/>
          </a:p>
          <a:p>
            <a:pPr indent="-342900" lvl="0" marL="457200" rtl="0" algn="l">
              <a:spcBef>
                <a:spcPts val="1600"/>
              </a:spcBef>
              <a:spcAft>
                <a:spcPts val="0"/>
              </a:spcAft>
              <a:buSzPts val="1800"/>
              <a:buChar char="●"/>
            </a:pPr>
            <a:r>
              <a:rPr lang="en"/>
              <a:t>HackAI’16</a:t>
            </a:r>
            <a:endParaRPr/>
          </a:p>
          <a:p>
            <a:pPr indent="-342900" lvl="0" marL="457200" rtl="0" algn="l">
              <a:spcBef>
                <a:spcPts val="0"/>
              </a:spcBef>
              <a:spcAft>
                <a:spcPts val="0"/>
              </a:spcAft>
              <a:buSzPts val="1800"/>
              <a:buChar char="●"/>
            </a:pPr>
            <a:r>
              <a:rPr lang="en"/>
              <a:t>Annual Summer AI Conference</a:t>
            </a:r>
            <a:endParaRPr/>
          </a:p>
          <a:p>
            <a:pPr indent="-342900" lvl="0" marL="457200" rtl="0" algn="l">
              <a:spcBef>
                <a:spcPts val="0"/>
              </a:spcBef>
              <a:spcAft>
                <a:spcPts val="0"/>
              </a:spcAft>
              <a:buSzPts val="1800"/>
              <a:buChar char="●"/>
            </a:pPr>
            <a:r>
              <a:rPr lang="en"/>
              <a:t>Ethics in AI Panel Discussion</a:t>
            </a:r>
            <a:endParaRPr/>
          </a:p>
          <a:p>
            <a:pPr indent="-342900" lvl="0" marL="457200" rtl="0" algn="l">
              <a:spcBef>
                <a:spcPts val="0"/>
              </a:spcBef>
              <a:spcAft>
                <a:spcPts val="0"/>
              </a:spcAft>
              <a:buSzPts val="1800"/>
              <a:buChar char="●"/>
            </a:pPr>
            <a:r>
              <a:rPr lang="en"/>
              <a:t>Industry Tech Talks (Google, TI)</a:t>
            </a:r>
            <a:endParaRPr/>
          </a:p>
        </p:txBody>
      </p:sp>
      <p:pic>
        <p:nvPicPr>
          <p:cNvPr id="796" name="Google Shape;796;p168"/>
          <p:cNvPicPr preferRelativeResize="0"/>
          <p:nvPr/>
        </p:nvPicPr>
        <p:blipFill>
          <a:blip r:embed="rId3">
            <a:alphaModFix/>
          </a:blip>
          <a:stretch>
            <a:fillRect/>
          </a:stretch>
        </p:blipFill>
        <p:spPr>
          <a:xfrm>
            <a:off x="6424630" y="2571750"/>
            <a:ext cx="2298550" cy="2298550"/>
          </a:xfrm>
          <a:prstGeom prst="rect">
            <a:avLst/>
          </a:prstGeom>
          <a:noFill/>
          <a:ln>
            <a:noFill/>
          </a:ln>
        </p:spPr>
      </p:pic>
      <p:pic>
        <p:nvPicPr>
          <p:cNvPr id="797" name="Google Shape;797;p168"/>
          <p:cNvPicPr preferRelativeResize="0"/>
          <p:nvPr/>
        </p:nvPicPr>
        <p:blipFill>
          <a:blip r:embed="rId4">
            <a:alphaModFix/>
          </a:blip>
          <a:stretch>
            <a:fillRect/>
          </a:stretch>
        </p:blipFill>
        <p:spPr>
          <a:xfrm>
            <a:off x="7407575" y="0"/>
            <a:ext cx="1736424" cy="110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86"/>
          <p:cNvSpPr txBox="1"/>
          <p:nvPr>
            <p:ph type="title"/>
          </p:nvPr>
        </p:nvSpPr>
        <p:spPr>
          <a:xfrm>
            <a:off x="166300" y="701425"/>
            <a:ext cx="8520600" cy="1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0" lvl="0" marL="0" rtl="0" algn="ctr">
              <a:spcBef>
                <a:spcPts val="0"/>
              </a:spcBef>
              <a:spcAft>
                <a:spcPts val="0"/>
              </a:spcAft>
              <a:buNone/>
            </a:pPr>
            <a:r>
              <a:rPr b="1" lang="en" sz="4800"/>
              <a:t>DeepCognition Challenge</a:t>
            </a:r>
            <a:endParaRPr b="1" sz="4800"/>
          </a:p>
        </p:txBody>
      </p:sp>
      <p:pic>
        <p:nvPicPr>
          <p:cNvPr id="928" name="Google Shape;928;p186"/>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87"/>
          <p:cNvSpPr/>
          <p:nvPr/>
        </p:nvSpPr>
        <p:spPr>
          <a:xfrm>
            <a:off x="0" y="0"/>
            <a:ext cx="9144000" cy="4229100"/>
          </a:xfrm>
          <a:prstGeom prst="rect">
            <a:avLst/>
          </a:prstGeom>
          <a:solidFill>
            <a:srgbClr val="0274A3"/>
          </a:solidFill>
          <a:ln cap="flat" cmpd="sng" w="12700">
            <a:solidFill>
              <a:srgbClr val="BFBFB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34" name="Google Shape;934;p187"/>
          <p:cNvSpPr txBox="1"/>
          <p:nvPr/>
        </p:nvSpPr>
        <p:spPr>
          <a:xfrm>
            <a:off x="1257300" y="1428750"/>
            <a:ext cx="6276300" cy="1004100"/>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None/>
            </a:pPr>
            <a:r>
              <a:rPr b="0" i="0" lang="en" sz="4000" u="none" cap="none" strike="noStrike">
                <a:solidFill>
                  <a:schemeClr val="lt1"/>
                </a:solidFill>
                <a:latin typeface="Calibri"/>
                <a:ea typeface="Calibri"/>
                <a:cs typeface="Calibri"/>
                <a:sym typeface="Calibri"/>
              </a:rPr>
              <a:t>Deep Cognition</a:t>
            </a:r>
            <a:endParaRPr sz="1100"/>
          </a:p>
          <a:p>
            <a:pPr indent="0" lvl="0" marL="0" marR="0" rtl="0" algn="ctr">
              <a:lnSpc>
                <a:spcPct val="70000"/>
              </a:lnSpc>
              <a:spcBef>
                <a:spcPts val="0"/>
              </a:spcBef>
              <a:spcAft>
                <a:spcPts val="0"/>
              </a:spcAft>
              <a:buNone/>
            </a:pPr>
            <a:r>
              <a:t/>
            </a:r>
            <a:endParaRPr b="0" i="0" sz="1100" u="none" cap="none" strike="noStrike">
              <a:solidFill>
                <a:schemeClr val="lt1"/>
              </a:solidFill>
              <a:latin typeface="Arial"/>
              <a:ea typeface="Arial"/>
              <a:cs typeface="Arial"/>
              <a:sym typeface="Arial"/>
            </a:endParaRPr>
          </a:p>
          <a:p>
            <a:pPr indent="0" lvl="0" marL="0" marR="0" rtl="0" algn="ctr">
              <a:lnSpc>
                <a:spcPct val="70000"/>
              </a:lnSpc>
              <a:spcBef>
                <a:spcPts val="400"/>
              </a:spcBef>
              <a:spcAft>
                <a:spcPts val="0"/>
              </a:spcAft>
              <a:buNone/>
            </a:pPr>
            <a:r>
              <a:rPr b="0" i="0" lang="en" sz="2000" u="none" cap="none" strike="noStrike">
                <a:solidFill>
                  <a:schemeClr val="lt1"/>
                </a:solidFill>
                <a:latin typeface="Calibri"/>
                <a:ea typeface="Calibri"/>
                <a:cs typeface="Calibri"/>
                <a:sym typeface="Calibri"/>
              </a:rPr>
              <a:t>Company Information</a:t>
            </a:r>
            <a:endParaRPr sz="1100"/>
          </a:p>
        </p:txBody>
      </p:sp>
      <p:pic>
        <p:nvPicPr>
          <p:cNvPr descr="http://deepcognition.ai/wp-content/uploads/2015/04/Logo_long-01.png" id="935" name="Google Shape;935;p187"/>
          <p:cNvPicPr preferRelativeResize="0"/>
          <p:nvPr/>
        </p:nvPicPr>
        <p:blipFill rotWithShape="1">
          <a:blip r:embed="rId3">
            <a:alphaModFix/>
          </a:blip>
          <a:srcRect b="0" l="0" r="0" t="0"/>
          <a:stretch/>
        </p:blipFill>
        <p:spPr>
          <a:xfrm>
            <a:off x="7829550" y="4392212"/>
            <a:ext cx="2400300" cy="579839"/>
          </a:xfrm>
          <a:prstGeom prst="rect">
            <a:avLst/>
          </a:prstGeom>
          <a:noFill/>
          <a:ln>
            <a:noFill/>
          </a:ln>
        </p:spPr>
      </p:pic>
      <p:sp>
        <p:nvSpPr>
          <p:cNvPr id="936" name="Google Shape;936;p187"/>
          <p:cNvSpPr/>
          <p:nvPr/>
        </p:nvSpPr>
        <p:spPr>
          <a:xfrm>
            <a:off x="2286000" y="4624485"/>
            <a:ext cx="4572000" cy="224100"/>
          </a:xfrm>
          <a:prstGeom prst="rect">
            <a:avLst/>
          </a:prstGeom>
          <a:noFill/>
          <a:ln>
            <a:noFill/>
          </a:ln>
        </p:spPr>
        <p:txBody>
          <a:bodyPr anchorCtr="0" anchor="ctr" bIns="34275" lIns="68575" spcFirstLastPara="1" rIns="68575" wrap="square" tIns="34275">
            <a:noAutofit/>
          </a:bodyPr>
          <a:lstStyle/>
          <a:p>
            <a:pPr indent="0" lvl="0" marL="0" marR="0" rtl="0" algn="ctr">
              <a:lnSpc>
                <a:spcPct val="70000"/>
              </a:lnSpc>
              <a:spcBef>
                <a:spcPts val="0"/>
              </a:spcBef>
              <a:spcAft>
                <a:spcPts val="0"/>
              </a:spcAft>
              <a:buNone/>
            </a:pPr>
            <a:r>
              <a:rPr b="1" i="0" lang="en" sz="1400" u="none" cap="none" strike="noStrike">
                <a:solidFill>
                  <a:srgbClr val="7F7F7F"/>
                </a:solidFill>
                <a:latin typeface="Calibri"/>
                <a:ea typeface="Calibri"/>
                <a:cs typeface="Calibri"/>
                <a:sym typeface="Calibri"/>
              </a:rPr>
              <a:t>November 2018</a:t>
            </a:r>
            <a:endParaRPr b="0" i="0" sz="1200" u="none" cap="none" strike="noStrike">
              <a:solidFill>
                <a:srgbClr val="7F7F7F"/>
              </a:solidFill>
              <a:latin typeface="Calibri"/>
              <a:ea typeface="Calibri"/>
              <a:cs typeface="Calibri"/>
              <a:sym typeface="Calibri"/>
            </a:endParaRPr>
          </a:p>
        </p:txBody>
      </p:sp>
      <p:sp>
        <p:nvSpPr>
          <p:cNvPr id="937" name="Google Shape;937;p187"/>
          <p:cNvSpPr txBox="1"/>
          <p:nvPr/>
        </p:nvSpPr>
        <p:spPr>
          <a:xfrm>
            <a:off x="228600" y="4425000"/>
            <a:ext cx="1396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rgbClr val="0274A3"/>
                </a:solidFill>
                <a:latin typeface="Calibri"/>
                <a:ea typeface="Calibri"/>
                <a:cs typeface="Calibri"/>
                <a:sym typeface="Calibri"/>
              </a:rPr>
              <a:t>Mahesh Kashyap</a:t>
            </a:r>
            <a:endParaRPr sz="1100"/>
          </a:p>
          <a:p>
            <a:pPr indent="0" lvl="0" marL="0" marR="0" rtl="0" algn="l">
              <a:spcBef>
                <a:spcPts val="0"/>
              </a:spcBef>
              <a:spcAft>
                <a:spcPts val="0"/>
              </a:spcAft>
              <a:buNone/>
            </a:pPr>
            <a:r>
              <a:rPr lang="en" sz="900">
                <a:solidFill>
                  <a:srgbClr val="0274A3"/>
                </a:solidFill>
                <a:latin typeface="Calibri"/>
                <a:ea typeface="Calibri"/>
                <a:cs typeface="Calibri"/>
                <a:sym typeface="Calibri"/>
              </a:rPr>
              <a:t>Chief Digital Officer</a:t>
            </a:r>
            <a:endParaRPr sz="1100"/>
          </a:p>
          <a:p>
            <a:pPr indent="0" lvl="0" marL="0" marR="0" rtl="0" algn="l">
              <a:spcBef>
                <a:spcPts val="0"/>
              </a:spcBef>
              <a:spcAft>
                <a:spcPts val="0"/>
              </a:spcAft>
              <a:buNone/>
            </a:pPr>
            <a:r>
              <a:rPr lang="en" sz="900">
                <a:solidFill>
                  <a:srgbClr val="0274A3"/>
                </a:solidFill>
                <a:latin typeface="Calibri"/>
                <a:ea typeface="Calibri"/>
                <a:cs typeface="Calibri"/>
                <a:sym typeface="Calibri"/>
              </a:rPr>
              <a:t>mahesh@deepcognition.ai</a:t>
            </a:r>
            <a:endParaRPr sz="1100"/>
          </a:p>
        </p:txBody>
      </p:sp>
      <p:sp>
        <p:nvSpPr>
          <p:cNvPr id="938" name="Google Shape;938;p187"/>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
              <a:t>‹#›</a:t>
            </a:fld>
            <a:endParaRPr/>
          </a:p>
        </p:txBody>
      </p:sp>
      <p:sp>
        <p:nvSpPr>
          <p:cNvPr id="939" name="Google Shape;939;p187"/>
          <p:cNvSpPr txBox="1"/>
          <p:nvPr>
            <p:ph idx="11" type="ftr"/>
          </p:nvPr>
        </p:nvSpPr>
        <p:spPr>
          <a:xfrm>
            <a:off x="209550" y="4926806"/>
            <a:ext cx="24765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800">
                <a:solidFill>
                  <a:schemeClr val="dk1"/>
                </a:solidFill>
                <a:latin typeface="Calibri"/>
                <a:ea typeface="Calibri"/>
                <a:cs typeface="Calibri"/>
                <a:sym typeface="Calibri"/>
              </a:rPr>
              <a:t>Proprietary and Confidential Copyright 2018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74A3">
            <a:alpha val="24710"/>
          </a:srgbClr>
        </a:solidFill>
      </p:bgPr>
    </p:bg>
    <p:spTree>
      <p:nvGrpSpPr>
        <p:cNvPr id="943" name="Shape 943"/>
        <p:cNvGrpSpPr/>
        <p:nvPr/>
      </p:nvGrpSpPr>
      <p:grpSpPr>
        <a:xfrm>
          <a:off x="0" y="0"/>
          <a:ext cx="0" cy="0"/>
          <a:chOff x="0" y="0"/>
          <a:chExt cx="0" cy="0"/>
        </a:xfrm>
      </p:grpSpPr>
      <p:sp>
        <p:nvSpPr>
          <p:cNvPr id="944" name="Google Shape;944;p188"/>
          <p:cNvSpPr txBox="1"/>
          <p:nvPr>
            <p:ph type="ctrTitle"/>
          </p:nvPr>
        </p:nvSpPr>
        <p:spPr>
          <a:xfrm>
            <a:off x="685800" y="1597821"/>
            <a:ext cx="7772400" cy="11025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3300"/>
              <a:buFont typeface="Calibri"/>
              <a:buNone/>
            </a:pPr>
            <a:r>
              <a:rPr b="1" lang="en" sz="3000"/>
              <a:t>DEEP LEARNING STUDIO</a:t>
            </a:r>
            <a:br>
              <a:rPr b="1" lang="en" sz="3000"/>
            </a:br>
            <a:r>
              <a:rPr b="1" lang="en" sz="2100"/>
              <a:t>AI Development Platform</a:t>
            </a:r>
            <a:br>
              <a:rPr b="1" lang="en" sz="3000"/>
            </a:br>
            <a:br>
              <a:rPr b="1" lang="en" sz="2300"/>
            </a:br>
            <a:r>
              <a:rPr lang="en" sz="2100"/>
              <a:t>CLOUD | ONPREM</a:t>
            </a:r>
            <a:endParaRPr sz="2100">
              <a:latin typeface="Calibri"/>
              <a:ea typeface="Calibri"/>
              <a:cs typeface="Calibri"/>
              <a:sym typeface="Calibri"/>
            </a:endParaRPr>
          </a:p>
        </p:txBody>
      </p:sp>
      <p:sp>
        <p:nvSpPr>
          <p:cNvPr id="945" name="Google Shape;945;p188"/>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
              <a:t>‹#›</a:t>
            </a:fld>
            <a:endParaRPr/>
          </a:p>
        </p:txBody>
      </p:sp>
      <p:sp>
        <p:nvSpPr>
          <p:cNvPr id="946" name="Google Shape;946;p188"/>
          <p:cNvSpPr txBox="1"/>
          <p:nvPr/>
        </p:nvSpPr>
        <p:spPr>
          <a:xfrm>
            <a:off x="95250" y="4800600"/>
            <a:ext cx="2476500" cy="2739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lang="en" sz="800">
                <a:solidFill>
                  <a:srgbClr val="7F7F7F"/>
                </a:solidFill>
                <a:latin typeface="Arial"/>
                <a:ea typeface="Arial"/>
                <a:cs typeface="Arial"/>
                <a:sym typeface="Arial"/>
              </a:rPr>
              <a:t>Proprietary and Confidential Copyright 2018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89"/>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b="1" lang="en"/>
              <a:t>Introducing the Deep Learning Studio (DLS)</a:t>
            </a:r>
            <a:endParaRPr b="1">
              <a:latin typeface="Calibri"/>
              <a:ea typeface="Calibri"/>
              <a:cs typeface="Calibri"/>
              <a:sym typeface="Calibri"/>
            </a:endParaRPr>
          </a:p>
        </p:txBody>
      </p:sp>
      <p:sp>
        <p:nvSpPr>
          <p:cNvPr id="952" name="Google Shape;952;p189"/>
          <p:cNvSpPr txBox="1"/>
          <p:nvPr/>
        </p:nvSpPr>
        <p:spPr>
          <a:xfrm>
            <a:off x="400050" y="1020887"/>
            <a:ext cx="4037400" cy="82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500">
                <a:solidFill>
                  <a:srgbClr val="7F7F7F"/>
                </a:solidFill>
                <a:latin typeface="Calibri"/>
                <a:ea typeface="Calibri"/>
                <a:cs typeface="Calibri"/>
                <a:sym typeface="Calibri"/>
              </a:rPr>
              <a:t>The Top Barrier to AI Adoption is Attracting, Acquiring and Developing the Right AI Talent</a:t>
            </a:r>
            <a:endParaRPr b="1" i="1" sz="1500">
              <a:solidFill>
                <a:srgbClr val="7F7F7F"/>
              </a:solidFill>
              <a:latin typeface="Calibri"/>
              <a:ea typeface="Calibri"/>
              <a:cs typeface="Calibri"/>
              <a:sym typeface="Calibri"/>
            </a:endParaRPr>
          </a:p>
          <a:p>
            <a:pPr indent="0" lvl="0" marL="0" marR="0" rtl="0" algn="r">
              <a:spcBef>
                <a:spcPts val="200"/>
              </a:spcBef>
              <a:spcAft>
                <a:spcPts val="0"/>
              </a:spcAft>
              <a:buNone/>
            </a:pPr>
            <a:r>
              <a:rPr i="1" lang="en" sz="900">
                <a:solidFill>
                  <a:srgbClr val="7F7F7F"/>
                </a:solidFill>
                <a:latin typeface="Calibri"/>
                <a:ea typeface="Calibri"/>
                <a:cs typeface="Calibri"/>
                <a:sym typeface="Calibri"/>
              </a:rPr>
              <a:t>- MIT Sloan Management Review        </a:t>
            </a:r>
            <a:endParaRPr i="1" sz="900">
              <a:solidFill>
                <a:srgbClr val="7F7F7F"/>
              </a:solidFill>
              <a:latin typeface="Calibri"/>
              <a:ea typeface="Calibri"/>
              <a:cs typeface="Calibri"/>
              <a:sym typeface="Calibri"/>
            </a:endParaRPr>
          </a:p>
          <a:p>
            <a:pPr indent="0" lvl="0" marL="0" marR="0" rtl="0" algn="l">
              <a:spcBef>
                <a:spcPts val="0"/>
              </a:spcBef>
              <a:spcAft>
                <a:spcPts val="0"/>
              </a:spcAft>
              <a:buNone/>
            </a:pPr>
            <a:r>
              <a:t/>
            </a:r>
            <a:endParaRPr b="1" sz="900">
              <a:solidFill>
                <a:srgbClr val="7F7F7F"/>
              </a:solidFill>
              <a:latin typeface="Calibri"/>
              <a:ea typeface="Calibri"/>
              <a:cs typeface="Calibri"/>
              <a:sym typeface="Calibri"/>
            </a:endParaRPr>
          </a:p>
        </p:txBody>
      </p:sp>
      <p:sp>
        <p:nvSpPr>
          <p:cNvPr id="953" name="Google Shape;953;p189"/>
          <p:cNvSpPr txBox="1"/>
          <p:nvPr/>
        </p:nvSpPr>
        <p:spPr>
          <a:xfrm>
            <a:off x="4779913" y="1020887"/>
            <a:ext cx="40374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500">
                <a:solidFill>
                  <a:srgbClr val="7F7F7F"/>
                </a:solidFill>
                <a:latin typeface="Calibri"/>
                <a:ea typeface="Calibri"/>
                <a:cs typeface="Calibri"/>
                <a:sym typeface="Calibri"/>
              </a:rPr>
              <a:t>Our Platform Greatly Expands the Base of AI Engineers and Makes Them More Efficient</a:t>
            </a:r>
            <a:endParaRPr b="1" i="1" sz="1500">
              <a:solidFill>
                <a:srgbClr val="7F7F7F"/>
              </a:solidFill>
              <a:latin typeface="Calibri"/>
              <a:ea typeface="Calibri"/>
              <a:cs typeface="Calibri"/>
              <a:sym typeface="Calibri"/>
            </a:endParaRPr>
          </a:p>
        </p:txBody>
      </p:sp>
      <p:sp>
        <p:nvSpPr>
          <p:cNvPr id="954" name="Google Shape;954;p189"/>
          <p:cNvSpPr/>
          <p:nvPr/>
        </p:nvSpPr>
        <p:spPr>
          <a:xfrm>
            <a:off x="571500" y="2356913"/>
            <a:ext cx="17544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Deep Learning Concepts</a:t>
            </a:r>
            <a:endParaRPr sz="1100"/>
          </a:p>
        </p:txBody>
      </p:sp>
      <p:sp>
        <p:nvSpPr>
          <p:cNvPr id="955" name="Google Shape;955;p189"/>
          <p:cNvSpPr/>
          <p:nvPr/>
        </p:nvSpPr>
        <p:spPr>
          <a:xfrm>
            <a:off x="2457450" y="2355976"/>
            <a:ext cx="17037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Python Programming</a:t>
            </a:r>
            <a:endParaRPr sz="1100"/>
          </a:p>
        </p:txBody>
      </p:sp>
      <p:sp>
        <p:nvSpPr>
          <p:cNvPr id="956" name="Google Shape;956;p189"/>
          <p:cNvSpPr/>
          <p:nvPr/>
        </p:nvSpPr>
        <p:spPr>
          <a:xfrm>
            <a:off x="463381" y="1898776"/>
            <a:ext cx="3796200" cy="2901900"/>
          </a:xfrm>
          <a:prstGeom prst="rect">
            <a:avLst/>
          </a:prstGeom>
          <a:noFill/>
          <a:ln cap="flat" cmpd="sng" w="25400">
            <a:solidFill>
              <a:srgbClr val="0274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t/>
            </a:r>
            <a:endParaRPr sz="14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t/>
            </a:r>
            <a:endParaRPr b="1" sz="1800">
              <a:solidFill>
                <a:schemeClr val="lt1"/>
              </a:solidFill>
              <a:latin typeface="Calibri"/>
              <a:ea typeface="Calibri"/>
              <a:cs typeface="Calibri"/>
              <a:sym typeface="Calibri"/>
            </a:endParaRPr>
          </a:p>
        </p:txBody>
      </p:sp>
      <p:sp>
        <p:nvSpPr>
          <p:cNvPr id="957" name="Google Shape;957;p189"/>
          <p:cNvSpPr txBox="1"/>
          <p:nvPr/>
        </p:nvSpPr>
        <p:spPr>
          <a:xfrm>
            <a:off x="463381" y="1952578"/>
            <a:ext cx="37962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rgbClr val="0274A3"/>
                </a:solidFill>
                <a:latin typeface="Calibri"/>
                <a:ea typeface="Calibri"/>
                <a:cs typeface="Calibri"/>
                <a:sym typeface="Calibri"/>
              </a:rPr>
              <a:t>Skills Required Without Platform</a:t>
            </a:r>
            <a:endParaRPr sz="1100"/>
          </a:p>
        </p:txBody>
      </p:sp>
      <p:sp>
        <p:nvSpPr>
          <p:cNvPr id="958" name="Google Shape;958;p189"/>
          <p:cNvSpPr/>
          <p:nvPr/>
        </p:nvSpPr>
        <p:spPr>
          <a:xfrm>
            <a:off x="1225294" y="2428147"/>
            <a:ext cx="480000" cy="4800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elated image" id="959" name="Google Shape;959;p189"/>
          <p:cNvPicPr preferRelativeResize="0"/>
          <p:nvPr/>
        </p:nvPicPr>
        <p:blipFill rotWithShape="1">
          <a:blip r:embed="rId3">
            <a:alphaModFix/>
          </a:blip>
          <a:srcRect b="0" l="0" r="0" t="0"/>
          <a:stretch/>
        </p:blipFill>
        <p:spPr>
          <a:xfrm>
            <a:off x="1170431" y="2352628"/>
            <a:ext cx="571500" cy="597789"/>
          </a:xfrm>
          <a:prstGeom prst="rect">
            <a:avLst/>
          </a:prstGeom>
          <a:noFill/>
          <a:ln>
            <a:noFill/>
          </a:ln>
        </p:spPr>
      </p:pic>
      <p:sp>
        <p:nvSpPr>
          <p:cNvPr id="960" name="Google Shape;960;p189"/>
          <p:cNvSpPr/>
          <p:nvPr/>
        </p:nvSpPr>
        <p:spPr>
          <a:xfrm>
            <a:off x="571500" y="3613276"/>
            <a:ext cx="17544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Data Libraries </a:t>
            </a:r>
            <a:r>
              <a:rPr b="1" lang="en" sz="1200">
                <a:solidFill>
                  <a:schemeClr val="lt1"/>
                </a:solidFill>
                <a:latin typeface="Calibri"/>
                <a:ea typeface="Calibri"/>
                <a:cs typeface="Calibri"/>
                <a:sym typeface="Calibri"/>
              </a:rPr>
              <a:t>(OpenCV, Pandas)</a:t>
            </a:r>
            <a:endParaRPr sz="1100"/>
          </a:p>
        </p:txBody>
      </p:sp>
      <p:sp>
        <p:nvSpPr>
          <p:cNvPr id="961" name="Google Shape;961;p189"/>
          <p:cNvSpPr/>
          <p:nvPr/>
        </p:nvSpPr>
        <p:spPr>
          <a:xfrm>
            <a:off x="2457450" y="3613276"/>
            <a:ext cx="17037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DL Frameworks </a:t>
            </a:r>
            <a:r>
              <a:rPr lang="en" sz="1200">
                <a:solidFill>
                  <a:schemeClr val="lt1"/>
                </a:solidFill>
                <a:latin typeface="Calibri"/>
                <a:ea typeface="Calibri"/>
                <a:cs typeface="Calibri"/>
                <a:sym typeface="Calibri"/>
              </a:rPr>
              <a:t>(TensorFlow, Keras, MxNet)</a:t>
            </a:r>
            <a:endParaRPr sz="1100"/>
          </a:p>
        </p:txBody>
      </p:sp>
      <p:cxnSp>
        <p:nvCxnSpPr>
          <p:cNvPr id="962" name="Google Shape;962;p189"/>
          <p:cNvCxnSpPr/>
          <p:nvPr/>
        </p:nvCxnSpPr>
        <p:spPr>
          <a:xfrm flipH="1">
            <a:off x="4575379" y="1028700"/>
            <a:ext cx="9600" cy="3943200"/>
          </a:xfrm>
          <a:prstGeom prst="straightConnector1">
            <a:avLst/>
          </a:prstGeom>
          <a:noFill/>
          <a:ln cap="flat" cmpd="sng" w="22225">
            <a:solidFill>
              <a:srgbClr val="D8D8D8"/>
            </a:solidFill>
            <a:prstDash val="solid"/>
            <a:round/>
            <a:headEnd len="sm" w="sm" type="none"/>
            <a:tailEnd len="sm" w="sm" type="none"/>
          </a:ln>
        </p:spPr>
      </p:cxnSp>
      <p:sp>
        <p:nvSpPr>
          <p:cNvPr id="963" name="Google Shape;963;p189"/>
          <p:cNvSpPr/>
          <p:nvPr/>
        </p:nvSpPr>
        <p:spPr>
          <a:xfrm>
            <a:off x="1227156" y="3687461"/>
            <a:ext cx="480000" cy="4800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64" name="Google Shape;964;p189"/>
          <p:cNvPicPr preferRelativeResize="0"/>
          <p:nvPr/>
        </p:nvPicPr>
        <p:blipFill rotWithShape="1">
          <a:blip r:embed="rId4">
            <a:alphaModFix/>
          </a:blip>
          <a:srcRect b="5139" l="9085" r="7330" t="23283"/>
          <a:stretch/>
        </p:blipFill>
        <p:spPr>
          <a:xfrm>
            <a:off x="1278885" y="3784075"/>
            <a:ext cx="372879" cy="286830"/>
          </a:xfrm>
          <a:prstGeom prst="rect">
            <a:avLst/>
          </a:prstGeom>
          <a:noFill/>
          <a:ln>
            <a:noFill/>
          </a:ln>
        </p:spPr>
      </p:pic>
      <p:sp>
        <p:nvSpPr>
          <p:cNvPr id="965" name="Google Shape;965;p189"/>
          <p:cNvSpPr/>
          <p:nvPr/>
        </p:nvSpPr>
        <p:spPr>
          <a:xfrm>
            <a:off x="5047877" y="2352628"/>
            <a:ext cx="17544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Deep Learning Concepts</a:t>
            </a:r>
            <a:endParaRPr sz="1100"/>
          </a:p>
        </p:txBody>
      </p:sp>
      <p:sp>
        <p:nvSpPr>
          <p:cNvPr id="966" name="Google Shape;966;p189"/>
          <p:cNvSpPr/>
          <p:nvPr/>
        </p:nvSpPr>
        <p:spPr>
          <a:xfrm>
            <a:off x="6933827" y="2351692"/>
            <a:ext cx="17037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Python Programming</a:t>
            </a:r>
            <a:endParaRPr sz="1100"/>
          </a:p>
        </p:txBody>
      </p:sp>
      <p:sp>
        <p:nvSpPr>
          <p:cNvPr id="967" name="Google Shape;967;p189"/>
          <p:cNvSpPr/>
          <p:nvPr/>
        </p:nvSpPr>
        <p:spPr>
          <a:xfrm>
            <a:off x="4939758" y="1894492"/>
            <a:ext cx="3796200" cy="2901900"/>
          </a:xfrm>
          <a:prstGeom prst="rect">
            <a:avLst/>
          </a:prstGeom>
          <a:noFill/>
          <a:ln cap="flat" cmpd="sng" w="25400">
            <a:solidFill>
              <a:srgbClr val="0274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t/>
            </a:r>
            <a:endParaRPr sz="14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t/>
            </a:r>
            <a:endParaRPr b="1" sz="1800">
              <a:solidFill>
                <a:schemeClr val="lt1"/>
              </a:solidFill>
              <a:latin typeface="Calibri"/>
              <a:ea typeface="Calibri"/>
              <a:cs typeface="Calibri"/>
              <a:sym typeface="Calibri"/>
            </a:endParaRPr>
          </a:p>
        </p:txBody>
      </p:sp>
      <p:sp>
        <p:nvSpPr>
          <p:cNvPr id="968" name="Google Shape;968;p189"/>
          <p:cNvSpPr txBox="1"/>
          <p:nvPr/>
        </p:nvSpPr>
        <p:spPr>
          <a:xfrm>
            <a:off x="4939758" y="1948293"/>
            <a:ext cx="37962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rgbClr val="0274A3"/>
                </a:solidFill>
                <a:latin typeface="Calibri"/>
                <a:ea typeface="Calibri"/>
                <a:cs typeface="Calibri"/>
                <a:sym typeface="Calibri"/>
              </a:rPr>
              <a:t>Skills Required With Our Platform</a:t>
            </a:r>
            <a:endParaRPr sz="1100"/>
          </a:p>
        </p:txBody>
      </p:sp>
      <p:sp>
        <p:nvSpPr>
          <p:cNvPr id="969" name="Google Shape;969;p189"/>
          <p:cNvSpPr/>
          <p:nvPr/>
        </p:nvSpPr>
        <p:spPr>
          <a:xfrm>
            <a:off x="5701672" y="2423862"/>
            <a:ext cx="480000" cy="4800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elated image" id="970" name="Google Shape;970;p189"/>
          <p:cNvPicPr preferRelativeResize="0"/>
          <p:nvPr/>
        </p:nvPicPr>
        <p:blipFill rotWithShape="1">
          <a:blip r:embed="rId3">
            <a:alphaModFix/>
          </a:blip>
          <a:srcRect b="0" l="0" r="0" t="0"/>
          <a:stretch/>
        </p:blipFill>
        <p:spPr>
          <a:xfrm>
            <a:off x="5646809" y="2348343"/>
            <a:ext cx="571500" cy="597789"/>
          </a:xfrm>
          <a:prstGeom prst="rect">
            <a:avLst/>
          </a:prstGeom>
          <a:noFill/>
          <a:ln>
            <a:noFill/>
          </a:ln>
          <a:effectLst>
            <a:outerShdw blurRad="50800" rotWithShape="0" algn="tl" dir="2700000" dist="38100">
              <a:srgbClr val="000000">
                <a:alpha val="40000"/>
              </a:srgbClr>
            </a:outerShdw>
          </a:effectLst>
        </p:spPr>
      </p:pic>
      <p:sp>
        <p:nvSpPr>
          <p:cNvPr id="971" name="Google Shape;971;p189"/>
          <p:cNvSpPr/>
          <p:nvPr/>
        </p:nvSpPr>
        <p:spPr>
          <a:xfrm>
            <a:off x="5047877" y="3608992"/>
            <a:ext cx="17544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Data Libraries </a:t>
            </a:r>
            <a:r>
              <a:rPr b="1" lang="en" sz="1200">
                <a:solidFill>
                  <a:schemeClr val="lt1"/>
                </a:solidFill>
                <a:latin typeface="Calibri"/>
                <a:ea typeface="Calibri"/>
                <a:cs typeface="Calibri"/>
                <a:sym typeface="Calibri"/>
              </a:rPr>
              <a:t>(OpenCV, Pandas)</a:t>
            </a:r>
            <a:endParaRPr sz="1100"/>
          </a:p>
        </p:txBody>
      </p:sp>
      <p:sp>
        <p:nvSpPr>
          <p:cNvPr id="972" name="Google Shape;972;p189"/>
          <p:cNvSpPr/>
          <p:nvPr/>
        </p:nvSpPr>
        <p:spPr>
          <a:xfrm>
            <a:off x="6933827" y="3608992"/>
            <a:ext cx="1703700" cy="11046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ctr">
              <a:lnSpc>
                <a:spcPct val="90000"/>
              </a:lnSpc>
              <a:spcBef>
                <a:spcPts val="400"/>
              </a:spcBef>
              <a:spcAft>
                <a:spcPts val="0"/>
              </a:spcAft>
              <a:buNone/>
            </a:pPr>
            <a:r>
              <a:t/>
            </a:r>
            <a:endParaRPr b="1" sz="1500">
              <a:solidFill>
                <a:schemeClr val="lt1"/>
              </a:solidFill>
              <a:latin typeface="Calibri"/>
              <a:ea typeface="Calibri"/>
              <a:cs typeface="Calibri"/>
              <a:sym typeface="Calibri"/>
            </a:endParaRPr>
          </a:p>
          <a:p>
            <a:pPr indent="0" lvl="0" marL="0" marR="0" rtl="0" algn="ctr">
              <a:lnSpc>
                <a:spcPct val="90000"/>
              </a:lnSpc>
              <a:spcBef>
                <a:spcPts val="500"/>
              </a:spcBef>
              <a:spcAft>
                <a:spcPts val="0"/>
              </a:spcAft>
              <a:buNone/>
            </a:pPr>
            <a:r>
              <a:rPr b="1" lang="en" sz="1500">
                <a:solidFill>
                  <a:schemeClr val="lt1"/>
                </a:solidFill>
                <a:latin typeface="Calibri"/>
                <a:ea typeface="Calibri"/>
                <a:cs typeface="Calibri"/>
                <a:sym typeface="Calibri"/>
              </a:rPr>
              <a:t>DL Frameworks </a:t>
            </a:r>
            <a:r>
              <a:rPr lang="en" sz="1200">
                <a:solidFill>
                  <a:schemeClr val="lt1"/>
                </a:solidFill>
                <a:latin typeface="Calibri"/>
                <a:ea typeface="Calibri"/>
                <a:cs typeface="Calibri"/>
                <a:sym typeface="Calibri"/>
              </a:rPr>
              <a:t>(TensorFlow, Keras, MxNet)</a:t>
            </a:r>
            <a:endParaRPr sz="1100"/>
          </a:p>
        </p:txBody>
      </p:sp>
      <p:sp>
        <p:nvSpPr>
          <p:cNvPr id="973" name="Google Shape;973;p189"/>
          <p:cNvSpPr/>
          <p:nvPr/>
        </p:nvSpPr>
        <p:spPr>
          <a:xfrm>
            <a:off x="5703533" y="3683176"/>
            <a:ext cx="480000" cy="4800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74" name="Google Shape;974;p189"/>
          <p:cNvPicPr preferRelativeResize="0"/>
          <p:nvPr/>
        </p:nvPicPr>
        <p:blipFill rotWithShape="1">
          <a:blip r:embed="rId4">
            <a:alphaModFix/>
          </a:blip>
          <a:srcRect b="5139" l="9085" r="7330" t="23283"/>
          <a:stretch/>
        </p:blipFill>
        <p:spPr>
          <a:xfrm>
            <a:off x="5755262" y="3779791"/>
            <a:ext cx="372879" cy="286830"/>
          </a:xfrm>
          <a:prstGeom prst="rect">
            <a:avLst/>
          </a:prstGeom>
          <a:noFill/>
          <a:ln>
            <a:noFill/>
          </a:ln>
        </p:spPr>
      </p:pic>
      <p:sp>
        <p:nvSpPr>
          <p:cNvPr id="975" name="Google Shape;975;p189"/>
          <p:cNvSpPr/>
          <p:nvPr/>
        </p:nvSpPr>
        <p:spPr>
          <a:xfrm>
            <a:off x="4961446" y="3528323"/>
            <a:ext cx="1912500" cy="1245900"/>
          </a:xfrm>
          <a:prstGeom prst="rect">
            <a:avLst/>
          </a:prstGeom>
          <a:solidFill>
            <a:srgbClr val="D8D8D8">
              <a:alpha val="50980"/>
            </a:srgbClr>
          </a:solidFill>
          <a:ln>
            <a:noFill/>
          </a:ln>
          <a:effectLst>
            <a:outerShdw blurRad="50800" rotWithShape="0" algn="ctr" dir="5400000" dist="50800">
              <a:srgbClr val="000000">
                <a:alpha val="4392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76" name="Google Shape;976;p189"/>
          <p:cNvGrpSpPr/>
          <p:nvPr/>
        </p:nvGrpSpPr>
        <p:grpSpPr>
          <a:xfrm>
            <a:off x="3067898" y="2400300"/>
            <a:ext cx="480150" cy="480150"/>
            <a:chOff x="4166731" y="3215264"/>
            <a:chExt cx="640200" cy="640200"/>
          </a:xfrm>
        </p:grpSpPr>
        <p:sp>
          <p:nvSpPr>
            <p:cNvPr id="977" name="Google Shape;977;p189"/>
            <p:cNvSpPr/>
            <p:nvPr/>
          </p:nvSpPr>
          <p:spPr>
            <a:xfrm>
              <a:off x="4166731" y="3215264"/>
              <a:ext cx="640200" cy="6402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78" name="Google Shape;978;p189"/>
            <p:cNvPicPr preferRelativeResize="0"/>
            <p:nvPr/>
          </p:nvPicPr>
          <p:blipFill rotWithShape="1">
            <a:blip r:embed="rId5">
              <a:alphaModFix/>
            </a:blip>
            <a:srcRect b="0" l="0" r="0" t="0"/>
            <a:stretch/>
          </p:blipFill>
          <p:spPr>
            <a:xfrm>
              <a:off x="4267200" y="3309374"/>
              <a:ext cx="450126" cy="440431"/>
            </a:xfrm>
            <a:prstGeom prst="rect">
              <a:avLst/>
            </a:prstGeom>
            <a:noFill/>
            <a:ln>
              <a:noFill/>
            </a:ln>
          </p:spPr>
        </p:pic>
      </p:grpSp>
      <p:grpSp>
        <p:nvGrpSpPr>
          <p:cNvPr id="979" name="Google Shape;979;p189"/>
          <p:cNvGrpSpPr/>
          <p:nvPr/>
        </p:nvGrpSpPr>
        <p:grpSpPr>
          <a:xfrm>
            <a:off x="7542750" y="2422347"/>
            <a:ext cx="480150" cy="480150"/>
            <a:chOff x="4166731" y="3215264"/>
            <a:chExt cx="640200" cy="640200"/>
          </a:xfrm>
        </p:grpSpPr>
        <p:sp>
          <p:nvSpPr>
            <p:cNvPr id="980" name="Google Shape;980;p189"/>
            <p:cNvSpPr/>
            <p:nvPr/>
          </p:nvSpPr>
          <p:spPr>
            <a:xfrm>
              <a:off x="4166731" y="3215264"/>
              <a:ext cx="640200" cy="6402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81" name="Google Shape;981;p189"/>
            <p:cNvPicPr preferRelativeResize="0"/>
            <p:nvPr/>
          </p:nvPicPr>
          <p:blipFill rotWithShape="1">
            <a:blip r:embed="rId5">
              <a:alphaModFix/>
            </a:blip>
            <a:srcRect b="0" l="0" r="0" t="0"/>
            <a:stretch/>
          </p:blipFill>
          <p:spPr>
            <a:xfrm>
              <a:off x="4267200" y="3309374"/>
              <a:ext cx="450126" cy="440431"/>
            </a:xfrm>
            <a:prstGeom prst="rect">
              <a:avLst/>
            </a:prstGeom>
            <a:noFill/>
            <a:ln>
              <a:noFill/>
            </a:ln>
          </p:spPr>
        </p:pic>
      </p:grpSp>
      <p:grpSp>
        <p:nvGrpSpPr>
          <p:cNvPr id="982" name="Google Shape;982;p189"/>
          <p:cNvGrpSpPr/>
          <p:nvPr/>
        </p:nvGrpSpPr>
        <p:grpSpPr>
          <a:xfrm>
            <a:off x="3086473" y="3658169"/>
            <a:ext cx="456812" cy="456812"/>
            <a:chOff x="5079715" y="-162436"/>
            <a:chExt cx="2311800" cy="2311800"/>
          </a:xfrm>
        </p:grpSpPr>
        <p:sp>
          <p:nvSpPr>
            <p:cNvPr id="983" name="Google Shape;983;p189"/>
            <p:cNvSpPr/>
            <p:nvPr/>
          </p:nvSpPr>
          <p:spPr>
            <a:xfrm>
              <a:off x="5079715" y="-162436"/>
              <a:ext cx="2311800" cy="23118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84" name="Google Shape;984;p189"/>
            <p:cNvPicPr preferRelativeResize="0"/>
            <p:nvPr/>
          </p:nvPicPr>
          <p:blipFill rotWithShape="1">
            <a:blip r:embed="rId6">
              <a:alphaModFix/>
            </a:blip>
            <a:srcRect b="0" l="0" r="0" t="0"/>
            <a:stretch/>
          </p:blipFill>
          <p:spPr>
            <a:xfrm>
              <a:off x="5448572" y="260102"/>
              <a:ext cx="1561828" cy="1492498"/>
            </a:xfrm>
            <a:prstGeom prst="rect">
              <a:avLst/>
            </a:prstGeom>
            <a:noFill/>
            <a:ln>
              <a:noFill/>
            </a:ln>
          </p:spPr>
        </p:pic>
      </p:grpSp>
      <p:grpSp>
        <p:nvGrpSpPr>
          <p:cNvPr id="985" name="Google Shape;985;p189"/>
          <p:cNvGrpSpPr/>
          <p:nvPr/>
        </p:nvGrpSpPr>
        <p:grpSpPr>
          <a:xfrm>
            <a:off x="7532420" y="3658169"/>
            <a:ext cx="456812" cy="456812"/>
            <a:chOff x="5079715" y="-162436"/>
            <a:chExt cx="2311800" cy="2311800"/>
          </a:xfrm>
        </p:grpSpPr>
        <p:sp>
          <p:nvSpPr>
            <p:cNvPr id="986" name="Google Shape;986;p189"/>
            <p:cNvSpPr/>
            <p:nvPr/>
          </p:nvSpPr>
          <p:spPr>
            <a:xfrm>
              <a:off x="5079715" y="-162436"/>
              <a:ext cx="2311800" cy="23118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87" name="Google Shape;987;p189"/>
            <p:cNvPicPr preferRelativeResize="0"/>
            <p:nvPr/>
          </p:nvPicPr>
          <p:blipFill rotWithShape="1">
            <a:blip r:embed="rId6">
              <a:alphaModFix/>
            </a:blip>
            <a:srcRect b="0" l="0" r="0" t="0"/>
            <a:stretch/>
          </p:blipFill>
          <p:spPr>
            <a:xfrm>
              <a:off x="5448572" y="260102"/>
              <a:ext cx="1561828" cy="1492498"/>
            </a:xfrm>
            <a:prstGeom prst="rect">
              <a:avLst/>
            </a:prstGeom>
            <a:noFill/>
            <a:ln>
              <a:noFill/>
            </a:ln>
          </p:spPr>
        </p:pic>
      </p:grpSp>
      <p:sp>
        <p:nvSpPr>
          <p:cNvPr id="988" name="Google Shape;988;p189"/>
          <p:cNvSpPr/>
          <p:nvPr/>
        </p:nvSpPr>
        <p:spPr>
          <a:xfrm>
            <a:off x="6873964" y="2343150"/>
            <a:ext cx="1852200" cy="2390100"/>
          </a:xfrm>
          <a:prstGeom prst="rect">
            <a:avLst/>
          </a:prstGeom>
          <a:solidFill>
            <a:srgbClr val="D8D8D8">
              <a:alpha val="50980"/>
            </a:srgbClr>
          </a:solidFill>
          <a:ln>
            <a:noFill/>
          </a:ln>
          <a:effectLst>
            <a:outerShdw blurRad="50800" rotWithShape="0" algn="ctr" dir="5400000" dist="50800">
              <a:srgbClr val="000000">
                <a:alpha val="4392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9" name="Google Shape;989;p189"/>
          <p:cNvSpPr txBox="1"/>
          <p:nvPr/>
        </p:nvSpPr>
        <p:spPr>
          <a:xfrm rot="-2468159">
            <a:off x="5723447" y="3479325"/>
            <a:ext cx="2946424" cy="26556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rgbClr val="0274A3"/>
                </a:solidFill>
                <a:latin typeface="Calibri"/>
                <a:ea typeface="Calibri"/>
                <a:cs typeface="Calibri"/>
                <a:sym typeface="Calibri"/>
              </a:rPr>
              <a:t>Skills Not Required with Deep Cognition</a:t>
            </a:r>
            <a:endParaRPr b="1" sz="1300">
              <a:solidFill>
                <a:srgbClr val="0274A3"/>
              </a:solidFill>
              <a:latin typeface="Calibri"/>
              <a:ea typeface="Calibri"/>
              <a:cs typeface="Calibri"/>
              <a:sym typeface="Calibri"/>
            </a:endParaRPr>
          </a:p>
        </p:txBody>
      </p:sp>
      <p:sp>
        <p:nvSpPr>
          <p:cNvPr id="990" name="Google Shape;990;p189"/>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91" name="Google Shape;991;p189"/>
          <p:cNvSpPr txBox="1"/>
          <p:nvPr>
            <p:ph idx="11" type="ftr"/>
          </p:nvPr>
        </p:nvSpPr>
        <p:spPr>
          <a:xfrm>
            <a:off x="95250" y="4800600"/>
            <a:ext cx="2476500" cy="273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800"/>
              <a:t>Proprietary and Confidential Copyright 2018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90"/>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b="1" lang="en">
                <a:latin typeface="Calibri"/>
                <a:ea typeface="Calibri"/>
                <a:cs typeface="Calibri"/>
                <a:sym typeface="Calibri"/>
              </a:rPr>
              <a:t>Deep Learning Studio – Features Overview</a:t>
            </a:r>
            <a:endParaRPr/>
          </a:p>
        </p:txBody>
      </p:sp>
      <p:pic>
        <p:nvPicPr>
          <p:cNvPr descr="Image result for jupyter notebook" id="997" name="Google Shape;997;p190"/>
          <p:cNvPicPr preferRelativeResize="0"/>
          <p:nvPr/>
        </p:nvPicPr>
        <p:blipFill rotWithShape="1">
          <a:blip r:embed="rId3">
            <a:alphaModFix/>
          </a:blip>
          <a:srcRect b="0" l="0" r="0" t="0"/>
          <a:stretch/>
        </p:blipFill>
        <p:spPr>
          <a:xfrm>
            <a:off x="1572277" y="1657350"/>
            <a:ext cx="2528319" cy="1749074"/>
          </a:xfrm>
          <a:prstGeom prst="rect">
            <a:avLst/>
          </a:prstGeom>
          <a:noFill/>
          <a:ln>
            <a:noFill/>
          </a:ln>
          <a:effectLst>
            <a:outerShdw blurRad="57150" rotWithShape="0" algn="bl" dir="5400000" dist="19050">
              <a:srgbClr val="000000">
                <a:alpha val="49800"/>
              </a:srgbClr>
            </a:outerShdw>
          </a:effectLst>
        </p:spPr>
      </p:pic>
      <p:pic>
        <p:nvPicPr>
          <p:cNvPr id="998" name="Google Shape;998;p190"/>
          <p:cNvPicPr preferRelativeResize="0"/>
          <p:nvPr/>
        </p:nvPicPr>
        <p:blipFill rotWithShape="1">
          <a:blip r:embed="rId4">
            <a:alphaModFix/>
          </a:blip>
          <a:srcRect b="10770" l="0" r="0" t="0"/>
          <a:stretch/>
        </p:blipFill>
        <p:spPr>
          <a:xfrm>
            <a:off x="713360" y="1786124"/>
            <a:ext cx="2867114" cy="1824357"/>
          </a:xfrm>
          <a:prstGeom prst="rect">
            <a:avLst/>
          </a:prstGeom>
          <a:noFill/>
          <a:ln>
            <a:noFill/>
          </a:ln>
          <a:effectLst>
            <a:outerShdw blurRad="57150" rotWithShape="0" algn="bl" dir="5400000" dist="19050">
              <a:srgbClr val="000000">
                <a:alpha val="49800"/>
              </a:srgbClr>
            </a:outerShdw>
          </a:effectLst>
        </p:spPr>
      </p:pic>
      <p:pic>
        <p:nvPicPr>
          <p:cNvPr descr="Image result for deep learning environment" id="999" name="Google Shape;999;p190"/>
          <p:cNvPicPr preferRelativeResize="0"/>
          <p:nvPr/>
        </p:nvPicPr>
        <p:blipFill rotWithShape="1">
          <a:blip r:embed="rId5">
            <a:alphaModFix/>
          </a:blip>
          <a:srcRect b="0" l="0" r="0" t="0"/>
          <a:stretch/>
        </p:blipFill>
        <p:spPr>
          <a:xfrm>
            <a:off x="5766937" y="1771650"/>
            <a:ext cx="2691264" cy="1525974"/>
          </a:xfrm>
          <a:prstGeom prst="rect">
            <a:avLst/>
          </a:prstGeom>
          <a:noFill/>
          <a:ln>
            <a:noFill/>
          </a:ln>
          <a:effectLst>
            <a:outerShdw blurRad="57150" rotWithShape="0" algn="bl" dir="5400000" dist="19050">
              <a:srgbClr val="000000">
                <a:alpha val="49800"/>
              </a:srgbClr>
            </a:outerShdw>
          </a:effectLst>
        </p:spPr>
      </p:pic>
      <p:pic>
        <p:nvPicPr>
          <p:cNvPr descr="Image result for deep learning frameworks" id="1000" name="Google Shape;1000;p190"/>
          <p:cNvPicPr preferRelativeResize="0"/>
          <p:nvPr/>
        </p:nvPicPr>
        <p:blipFill rotWithShape="1">
          <a:blip r:embed="rId6">
            <a:alphaModFix/>
          </a:blip>
          <a:srcRect b="0" l="0" r="0" t="0"/>
          <a:stretch/>
        </p:blipFill>
        <p:spPr>
          <a:xfrm>
            <a:off x="5122508" y="1975708"/>
            <a:ext cx="2815570" cy="1429345"/>
          </a:xfrm>
          <a:prstGeom prst="rect">
            <a:avLst/>
          </a:prstGeom>
          <a:noFill/>
          <a:ln>
            <a:noFill/>
          </a:ln>
          <a:effectLst>
            <a:outerShdw blurRad="57150" rotWithShape="0" algn="bl" dir="5400000" dist="19050">
              <a:srgbClr val="000000">
                <a:alpha val="49800"/>
              </a:srgbClr>
            </a:outerShdw>
          </a:effectLst>
        </p:spPr>
      </p:pic>
      <p:sp>
        <p:nvSpPr>
          <p:cNvPr id="1001" name="Google Shape;1001;p190"/>
          <p:cNvSpPr txBox="1"/>
          <p:nvPr/>
        </p:nvSpPr>
        <p:spPr>
          <a:xfrm>
            <a:off x="713360" y="921338"/>
            <a:ext cx="33873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800">
                <a:solidFill>
                  <a:srgbClr val="7F7F7F"/>
                </a:solidFill>
                <a:latin typeface="Calibri"/>
                <a:ea typeface="Calibri"/>
                <a:cs typeface="Calibri"/>
                <a:sym typeface="Calibri"/>
              </a:rPr>
              <a:t>“Drag and Drop” AI IDE</a:t>
            </a:r>
            <a:endParaRPr sz="1100"/>
          </a:p>
          <a:p>
            <a:pPr indent="0" lvl="0" marL="0" marR="0" rtl="0" algn="ctr">
              <a:spcBef>
                <a:spcPts val="0"/>
              </a:spcBef>
              <a:spcAft>
                <a:spcPts val="0"/>
              </a:spcAft>
              <a:buNone/>
            </a:pPr>
            <a:r>
              <a:rPr b="1" i="1" lang="en" sz="1800">
                <a:solidFill>
                  <a:srgbClr val="7F7F7F"/>
                </a:solidFill>
                <a:latin typeface="Calibri"/>
                <a:ea typeface="Calibri"/>
                <a:cs typeface="Calibri"/>
                <a:sym typeface="Calibri"/>
              </a:rPr>
              <a:t>and Jupyter Notebook</a:t>
            </a:r>
            <a:endParaRPr sz="1100"/>
          </a:p>
        </p:txBody>
      </p:sp>
      <p:sp>
        <p:nvSpPr>
          <p:cNvPr id="1002" name="Google Shape;1002;p190"/>
          <p:cNvSpPr txBox="1"/>
          <p:nvPr/>
        </p:nvSpPr>
        <p:spPr>
          <a:xfrm>
            <a:off x="4649561" y="921337"/>
            <a:ext cx="41148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1" lang="en" sz="1800">
                <a:solidFill>
                  <a:srgbClr val="7F7F7F"/>
                </a:solidFill>
                <a:latin typeface="Calibri"/>
                <a:ea typeface="Calibri"/>
                <a:cs typeface="Calibri"/>
                <a:sym typeface="Calibri"/>
              </a:rPr>
              <a:t>Pre-configured and Optimized Container Environment for Different AI Frameworks</a:t>
            </a:r>
            <a:endParaRPr sz="1100"/>
          </a:p>
        </p:txBody>
      </p:sp>
      <p:cxnSp>
        <p:nvCxnSpPr>
          <p:cNvPr id="1003" name="Google Shape;1003;p190"/>
          <p:cNvCxnSpPr/>
          <p:nvPr/>
        </p:nvCxnSpPr>
        <p:spPr>
          <a:xfrm>
            <a:off x="514350" y="3886200"/>
            <a:ext cx="8172300" cy="0"/>
          </a:xfrm>
          <a:prstGeom prst="straightConnector1">
            <a:avLst/>
          </a:prstGeom>
          <a:noFill/>
          <a:ln cap="flat" cmpd="sng" w="25400">
            <a:solidFill>
              <a:srgbClr val="9A9A9A"/>
            </a:solidFill>
            <a:prstDash val="solid"/>
            <a:round/>
            <a:headEnd len="sm" w="sm" type="none"/>
            <a:tailEnd len="sm" w="sm" type="none"/>
          </a:ln>
        </p:spPr>
      </p:cxnSp>
      <p:sp>
        <p:nvSpPr>
          <p:cNvPr id="1004" name="Google Shape;1004;p190"/>
          <p:cNvSpPr/>
          <p:nvPr/>
        </p:nvSpPr>
        <p:spPr>
          <a:xfrm>
            <a:off x="514350" y="4114800"/>
            <a:ext cx="1200300" cy="742800"/>
          </a:xfrm>
          <a:prstGeom prst="rect">
            <a:avLst/>
          </a:prstGeom>
          <a:solidFill>
            <a:srgbClr val="0274A3"/>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Data Ingestion</a:t>
            </a:r>
            <a:endParaRPr sz="1100"/>
          </a:p>
        </p:txBody>
      </p:sp>
      <p:sp>
        <p:nvSpPr>
          <p:cNvPr id="1005" name="Google Shape;1005;p190"/>
          <p:cNvSpPr/>
          <p:nvPr/>
        </p:nvSpPr>
        <p:spPr>
          <a:xfrm>
            <a:off x="2228850" y="4114800"/>
            <a:ext cx="1200300" cy="742800"/>
          </a:xfrm>
          <a:prstGeom prst="rect">
            <a:avLst/>
          </a:prstGeom>
          <a:solidFill>
            <a:srgbClr val="0274A3"/>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Model Design</a:t>
            </a:r>
            <a:endParaRPr sz="1100"/>
          </a:p>
        </p:txBody>
      </p:sp>
      <p:sp>
        <p:nvSpPr>
          <p:cNvPr id="1006" name="Google Shape;1006;p190"/>
          <p:cNvSpPr/>
          <p:nvPr/>
        </p:nvSpPr>
        <p:spPr>
          <a:xfrm>
            <a:off x="3943350" y="4114800"/>
            <a:ext cx="1200300" cy="742800"/>
          </a:xfrm>
          <a:prstGeom prst="rect">
            <a:avLst/>
          </a:prstGeom>
          <a:solidFill>
            <a:srgbClr val="0274A3"/>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Model Tuning</a:t>
            </a:r>
            <a:endParaRPr sz="1100"/>
          </a:p>
        </p:txBody>
      </p:sp>
      <p:sp>
        <p:nvSpPr>
          <p:cNvPr id="1007" name="Google Shape;1007;p190"/>
          <p:cNvSpPr/>
          <p:nvPr/>
        </p:nvSpPr>
        <p:spPr>
          <a:xfrm>
            <a:off x="5715000" y="4114800"/>
            <a:ext cx="1200300" cy="742800"/>
          </a:xfrm>
          <a:prstGeom prst="rect">
            <a:avLst/>
          </a:prstGeom>
          <a:solidFill>
            <a:srgbClr val="0274A3"/>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Model Training</a:t>
            </a:r>
            <a:endParaRPr sz="1100"/>
          </a:p>
        </p:txBody>
      </p:sp>
      <p:sp>
        <p:nvSpPr>
          <p:cNvPr id="1008" name="Google Shape;1008;p190"/>
          <p:cNvSpPr/>
          <p:nvPr/>
        </p:nvSpPr>
        <p:spPr>
          <a:xfrm>
            <a:off x="7486650" y="4114800"/>
            <a:ext cx="1200300" cy="742800"/>
          </a:xfrm>
          <a:prstGeom prst="rect">
            <a:avLst/>
          </a:prstGeom>
          <a:solidFill>
            <a:srgbClr val="0274A3"/>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Calibri"/>
                <a:ea typeface="Calibri"/>
                <a:cs typeface="Calibri"/>
                <a:sym typeface="Calibri"/>
              </a:rPr>
              <a:t>Model Deployment</a:t>
            </a:r>
            <a:endParaRPr sz="1100"/>
          </a:p>
        </p:txBody>
      </p:sp>
      <p:cxnSp>
        <p:nvCxnSpPr>
          <p:cNvPr id="1009" name="Google Shape;1009;p190"/>
          <p:cNvCxnSpPr>
            <a:stCxn id="1010" idx="3"/>
            <a:endCxn id="1011" idx="1"/>
          </p:cNvCxnSpPr>
          <p:nvPr/>
        </p:nvCxnSpPr>
        <p:spPr>
          <a:xfrm>
            <a:off x="1714500" y="4486275"/>
            <a:ext cx="514200" cy="0"/>
          </a:xfrm>
          <a:prstGeom prst="straightConnector1">
            <a:avLst/>
          </a:prstGeom>
          <a:noFill/>
          <a:ln cap="flat" cmpd="sng" w="38100">
            <a:solidFill>
              <a:srgbClr val="7F7F7F"/>
            </a:solidFill>
            <a:prstDash val="solid"/>
            <a:round/>
            <a:headEnd len="sm" w="sm" type="none"/>
            <a:tailEnd len="lg" w="lg" type="triangle"/>
          </a:ln>
        </p:spPr>
      </p:cxnSp>
      <p:cxnSp>
        <p:nvCxnSpPr>
          <p:cNvPr id="1012" name="Google Shape;1012;p190"/>
          <p:cNvCxnSpPr>
            <a:stCxn id="1011" idx="3"/>
          </p:cNvCxnSpPr>
          <p:nvPr/>
        </p:nvCxnSpPr>
        <p:spPr>
          <a:xfrm>
            <a:off x="3429000" y="4486275"/>
            <a:ext cx="514200" cy="0"/>
          </a:xfrm>
          <a:prstGeom prst="straightConnector1">
            <a:avLst/>
          </a:prstGeom>
          <a:noFill/>
          <a:ln cap="flat" cmpd="sng" w="38100">
            <a:solidFill>
              <a:srgbClr val="7F7F7F"/>
            </a:solidFill>
            <a:prstDash val="solid"/>
            <a:round/>
            <a:headEnd len="sm" w="sm" type="none"/>
            <a:tailEnd len="lg" w="lg" type="triangle"/>
          </a:ln>
        </p:spPr>
      </p:cxnSp>
      <p:cxnSp>
        <p:nvCxnSpPr>
          <p:cNvPr id="1010" name="Google Shape;1010;p190"/>
          <p:cNvCxnSpPr/>
          <p:nvPr/>
        </p:nvCxnSpPr>
        <p:spPr>
          <a:xfrm>
            <a:off x="5143500" y="4486275"/>
            <a:ext cx="571500" cy="0"/>
          </a:xfrm>
          <a:prstGeom prst="straightConnector1">
            <a:avLst/>
          </a:prstGeom>
          <a:noFill/>
          <a:ln cap="flat" cmpd="sng" w="38100">
            <a:solidFill>
              <a:srgbClr val="7F7F7F"/>
            </a:solidFill>
            <a:prstDash val="solid"/>
            <a:round/>
            <a:headEnd len="sm" w="sm" type="none"/>
            <a:tailEnd len="lg" w="lg" type="triangle"/>
          </a:ln>
        </p:spPr>
      </p:cxnSp>
      <p:cxnSp>
        <p:nvCxnSpPr>
          <p:cNvPr id="1011" name="Google Shape;1011;p190"/>
          <p:cNvCxnSpPr/>
          <p:nvPr/>
        </p:nvCxnSpPr>
        <p:spPr>
          <a:xfrm>
            <a:off x="6915150" y="4486275"/>
            <a:ext cx="571500" cy="0"/>
          </a:xfrm>
          <a:prstGeom prst="straightConnector1">
            <a:avLst/>
          </a:prstGeom>
          <a:noFill/>
          <a:ln cap="flat" cmpd="sng" w="38100">
            <a:solidFill>
              <a:srgbClr val="7F7F7F"/>
            </a:solidFill>
            <a:prstDash val="solid"/>
            <a:round/>
            <a:headEnd len="sm" w="sm" type="none"/>
            <a:tailEnd len="lg" w="lg" type="triangle"/>
          </a:ln>
        </p:spPr>
      </p:cxnSp>
      <p:sp>
        <p:nvSpPr>
          <p:cNvPr id="1013" name="Google Shape;1013;p190"/>
          <p:cNvSpPr txBox="1"/>
          <p:nvPr>
            <p:ph idx="11" type="ftr"/>
          </p:nvPr>
        </p:nvSpPr>
        <p:spPr>
          <a:xfrm>
            <a:off x="95250" y="4800600"/>
            <a:ext cx="3276600" cy="273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800"/>
              <a:t>Proprietary and Confidential Copyright 2018  </a:t>
            </a:r>
            <a:endParaRPr/>
          </a:p>
        </p:txBody>
      </p:sp>
      <p:sp>
        <p:nvSpPr>
          <p:cNvPr id="1014" name="Google Shape;1014;p190"/>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91"/>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lang="en"/>
              <a:t>Challenge: Fashion MNIST using Deep Learning Studio</a:t>
            </a:r>
            <a:endParaRPr/>
          </a:p>
        </p:txBody>
      </p:sp>
      <p:sp>
        <p:nvSpPr>
          <p:cNvPr id="1020" name="Google Shape;1020;p191"/>
          <p:cNvSpPr txBox="1"/>
          <p:nvPr>
            <p:ph idx="1" type="body"/>
          </p:nvPr>
        </p:nvSpPr>
        <p:spPr>
          <a:xfrm>
            <a:off x="400050" y="1006077"/>
            <a:ext cx="8686800" cy="4251900"/>
          </a:xfrm>
          <a:prstGeom prst="rect">
            <a:avLst/>
          </a:prstGeom>
          <a:noFill/>
          <a:ln>
            <a:noFill/>
          </a:ln>
        </p:spPr>
        <p:txBody>
          <a:bodyPr anchorCtr="0" anchor="t" bIns="34275" lIns="68575" spcFirstLastPara="1" rIns="68575" wrap="square" tIns="34275">
            <a:noAutofit/>
          </a:bodyPr>
          <a:lstStyle/>
          <a:p>
            <a:pPr indent="-247650" lvl="0" marL="254000" rtl="0" algn="l">
              <a:lnSpc>
                <a:spcPct val="90000"/>
              </a:lnSpc>
              <a:spcBef>
                <a:spcPts val="0"/>
              </a:spcBef>
              <a:spcAft>
                <a:spcPts val="0"/>
              </a:spcAft>
              <a:buClr>
                <a:srgbClr val="7F7F7F"/>
              </a:buClr>
              <a:buSzPts val="2100"/>
              <a:buChar char="•"/>
            </a:pPr>
            <a:r>
              <a:rPr b="1" lang="en"/>
              <a:t>Fashion-MNIST</a:t>
            </a:r>
            <a:r>
              <a:rPr lang="en"/>
              <a:t> is a dataset of Zalando's article images—consisting of a training set of 60,000 examples and a test set of 10,000 examples. Each example is a 28x28 grayscale image, associated with a label from 10 classes. Zalando intends Fashion-MNIST to serve as a direct drop-in replacement for the original </a:t>
            </a:r>
            <a:r>
              <a:rPr lang="en" u="sng">
                <a:solidFill>
                  <a:schemeClr val="hlink"/>
                </a:solidFill>
                <a:hlinkClick r:id="rId3"/>
              </a:rPr>
              <a:t>MNIST dataset</a:t>
            </a:r>
            <a:r>
              <a:rPr lang="en"/>
              <a:t> for benchmarking machine learning algorithms. It shares the same image size and structure of training and testing splits.</a:t>
            </a:r>
            <a:endParaRPr/>
          </a:p>
          <a:p>
            <a:pPr indent="-247650" lvl="0" marL="254000" rtl="0" algn="l">
              <a:lnSpc>
                <a:spcPct val="90000"/>
              </a:lnSpc>
              <a:spcBef>
                <a:spcPts val="400"/>
              </a:spcBef>
              <a:spcAft>
                <a:spcPts val="0"/>
              </a:spcAft>
              <a:buClr>
                <a:srgbClr val="7F7F7F"/>
              </a:buClr>
              <a:buSzPts val="2100"/>
              <a:buChar char="•"/>
            </a:pPr>
            <a:r>
              <a:rPr lang="en"/>
              <a:t>Solve Fashion-MNIST using Deep Learning Studio</a:t>
            </a:r>
            <a:endParaRPr/>
          </a:p>
          <a:p>
            <a:pPr indent="-247650" lvl="0" marL="254000" rtl="0" algn="l">
              <a:lnSpc>
                <a:spcPct val="90000"/>
              </a:lnSpc>
              <a:spcBef>
                <a:spcPts val="400"/>
              </a:spcBef>
              <a:spcAft>
                <a:spcPts val="0"/>
              </a:spcAft>
              <a:buClr>
                <a:srgbClr val="7F7F7F"/>
              </a:buClr>
              <a:buSzPts val="2100"/>
              <a:buChar char="•"/>
            </a:pPr>
            <a:r>
              <a:rPr lang="en"/>
              <a:t>Download DLS: </a:t>
            </a:r>
            <a:r>
              <a:rPr lang="en" sz="800" u="sng">
                <a:solidFill>
                  <a:schemeClr val="hlink"/>
                </a:solidFill>
                <a:hlinkClick r:id="rId4"/>
              </a:rPr>
              <a:t>https://s3-us-west-2.amazonaws.com/deep-learning-studio-manager/downloads/windows-x64-prod-v2.5.0/deep-learning-studio-manager+Setup+2.5.0.exe</a:t>
            </a:r>
            <a:r>
              <a:rPr lang="en" sz="800"/>
              <a:t> </a:t>
            </a:r>
            <a:endParaRPr/>
          </a:p>
          <a:p>
            <a:pPr indent="-254000" lvl="0" marL="254000" rtl="0" algn="l">
              <a:lnSpc>
                <a:spcPct val="90000"/>
              </a:lnSpc>
              <a:spcBef>
                <a:spcPts val="400"/>
              </a:spcBef>
              <a:spcAft>
                <a:spcPts val="0"/>
              </a:spcAft>
              <a:buClr>
                <a:srgbClr val="7F7F7F"/>
              </a:buClr>
              <a:buSzPts val="1800"/>
              <a:buChar char="•"/>
            </a:pPr>
            <a:r>
              <a:rPr lang="en" sz="1800"/>
              <a:t>Or Use Cloud version at </a:t>
            </a:r>
            <a:r>
              <a:rPr lang="en" sz="1800" u="sng">
                <a:solidFill>
                  <a:schemeClr val="hlink"/>
                </a:solidFill>
                <a:hlinkClick r:id="rId5"/>
              </a:rPr>
              <a:t>https://deepcognition.ai/</a:t>
            </a:r>
            <a:r>
              <a:rPr lang="en" sz="1800"/>
              <a:t> </a:t>
            </a:r>
            <a:endParaRPr/>
          </a:p>
          <a:p>
            <a:pPr indent="-254000" lvl="0" marL="254000" rtl="0" algn="l">
              <a:lnSpc>
                <a:spcPct val="90000"/>
              </a:lnSpc>
              <a:spcBef>
                <a:spcPts val="400"/>
              </a:spcBef>
              <a:spcAft>
                <a:spcPts val="0"/>
              </a:spcAft>
              <a:buClr>
                <a:srgbClr val="7F7F7F"/>
              </a:buClr>
              <a:buSzPts val="1800"/>
              <a:buChar char="•"/>
            </a:pPr>
            <a:r>
              <a:rPr lang="en" sz="1800"/>
              <a:t>Other r</a:t>
            </a:r>
            <a:r>
              <a:rPr lang="en"/>
              <a:t>esources: </a:t>
            </a:r>
            <a:r>
              <a:rPr lang="en" u="sng">
                <a:solidFill>
                  <a:schemeClr val="hlink"/>
                </a:solidFill>
                <a:hlinkClick r:id="rId6"/>
              </a:rPr>
              <a:t>https://deepcognition.ai/app-videos/</a:t>
            </a:r>
            <a:endParaRPr/>
          </a:p>
          <a:p>
            <a:pPr indent="0" lvl="0" marL="0" rtl="0" algn="l">
              <a:lnSpc>
                <a:spcPct val="90000"/>
              </a:lnSpc>
              <a:spcBef>
                <a:spcPts val="400"/>
              </a:spcBef>
              <a:spcAft>
                <a:spcPts val="0"/>
              </a:spcAft>
              <a:buClr>
                <a:srgbClr val="7F7F7F"/>
              </a:buClr>
              <a:buSzPts val="2100"/>
              <a:buNone/>
            </a:pPr>
            <a:r>
              <a:rPr lang="en" u="sng">
                <a:solidFill>
                  <a:schemeClr val="hlink"/>
                </a:solidFill>
                <a:hlinkClick r:id="rId7"/>
              </a:rPr>
              <a:t>https://towardsdatascience.com/a-video-walkthrough-of-deep-cognition-fd0ca59d2f76</a:t>
            </a:r>
            <a:r>
              <a:rPr lang="en"/>
              <a:t> </a:t>
            </a:r>
            <a:endParaRPr/>
          </a:p>
        </p:txBody>
      </p:sp>
      <p:sp>
        <p:nvSpPr>
          <p:cNvPr id="1021" name="Google Shape;1021;p191"/>
          <p:cNvSpPr txBox="1"/>
          <p:nvPr>
            <p:ph idx="11" type="ftr"/>
          </p:nvPr>
        </p:nvSpPr>
        <p:spPr>
          <a:xfrm>
            <a:off x="5657850" y="4869657"/>
            <a:ext cx="3276600" cy="2739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None/>
            </a:pPr>
            <a:r>
              <a:rPr lang="en"/>
              <a:t>Proprietary and Confidential Copyright 2018  </a:t>
            </a:r>
            <a:endParaRPr/>
          </a:p>
        </p:txBody>
      </p:sp>
      <p:sp>
        <p:nvSpPr>
          <p:cNvPr id="1022" name="Google Shape;1022;p191"/>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92"/>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lang="en"/>
              <a:t>Submission Guidelines </a:t>
            </a:r>
            <a:endParaRPr/>
          </a:p>
        </p:txBody>
      </p:sp>
      <p:sp>
        <p:nvSpPr>
          <p:cNvPr id="1028" name="Google Shape;1028;p192"/>
          <p:cNvSpPr txBox="1"/>
          <p:nvPr>
            <p:ph idx="1" type="body"/>
          </p:nvPr>
        </p:nvSpPr>
        <p:spPr>
          <a:xfrm>
            <a:off x="400050" y="1006077"/>
            <a:ext cx="8534400" cy="3851700"/>
          </a:xfrm>
          <a:prstGeom prst="rect">
            <a:avLst/>
          </a:prstGeom>
          <a:noFill/>
          <a:ln>
            <a:noFill/>
          </a:ln>
        </p:spPr>
        <p:txBody>
          <a:bodyPr anchorCtr="0" anchor="t" bIns="34275" lIns="68575" spcFirstLastPara="1" rIns="68575" wrap="square" tIns="34275">
            <a:noAutofit/>
          </a:bodyPr>
          <a:lstStyle/>
          <a:p>
            <a:pPr indent="-247650" lvl="0" marL="254000" rtl="0" algn="l">
              <a:spcBef>
                <a:spcPts val="0"/>
              </a:spcBef>
              <a:spcAft>
                <a:spcPts val="0"/>
              </a:spcAft>
              <a:buClr>
                <a:srgbClr val="7F7F7F"/>
              </a:buClr>
              <a:buSzPts val="2100"/>
              <a:buChar char="•"/>
            </a:pPr>
            <a:r>
              <a:rPr lang="en"/>
              <a:t>Here are the Submission Guidelines and Submission URL for this Hackathon</a:t>
            </a:r>
            <a:endParaRPr/>
          </a:p>
          <a:p>
            <a:pPr indent="0" lvl="0" marL="0" rtl="0" algn="l">
              <a:spcBef>
                <a:spcPts val="400"/>
              </a:spcBef>
              <a:spcAft>
                <a:spcPts val="0"/>
              </a:spcAft>
              <a:buClr>
                <a:srgbClr val="7F7F7F"/>
              </a:buClr>
              <a:buSzPts val="2100"/>
              <a:buNone/>
            </a:pPr>
            <a:r>
              <a:rPr lang="en"/>
              <a:t>      http://35.188.160.221/</a:t>
            </a:r>
            <a:endParaRPr/>
          </a:p>
          <a:p>
            <a:pPr indent="-114300" lvl="0" marL="254000" rtl="0" algn="l">
              <a:spcBef>
                <a:spcPts val="400"/>
              </a:spcBef>
              <a:spcAft>
                <a:spcPts val="0"/>
              </a:spcAft>
              <a:buClr>
                <a:srgbClr val="7F7F7F"/>
              </a:buClr>
              <a:buSzPts val="2100"/>
              <a:buNone/>
            </a:pPr>
            <a:r>
              <a:t/>
            </a:r>
            <a:endParaRPr/>
          </a:p>
        </p:txBody>
      </p:sp>
      <p:sp>
        <p:nvSpPr>
          <p:cNvPr id="1029" name="Google Shape;1029;p192"/>
          <p:cNvSpPr txBox="1"/>
          <p:nvPr>
            <p:ph idx="11" type="ftr"/>
          </p:nvPr>
        </p:nvSpPr>
        <p:spPr>
          <a:xfrm>
            <a:off x="5657850" y="4869657"/>
            <a:ext cx="3276600" cy="2739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None/>
            </a:pPr>
            <a:r>
              <a:rPr lang="en"/>
              <a:t>Proprietary and Confidential Copyright 2018  </a:t>
            </a:r>
            <a:endParaRPr/>
          </a:p>
        </p:txBody>
      </p:sp>
      <p:sp>
        <p:nvSpPr>
          <p:cNvPr id="1030" name="Google Shape;1030;p192"/>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31" name="Google Shape;1031;p192"/>
          <p:cNvPicPr preferRelativeResize="0"/>
          <p:nvPr/>
        </p:nvPicPr>
        <p:blipFill rotWithShape="1">
          <a:blip r:embed="rId3">
            <a:alphaModFix/>
          </a:blip>
          <a:srcRect b="0" l="0" r="0" t="0"/>
          <a:stretch/>
        </p:blipFill>
        <p:spPr>
          <a:xfrm>
            <a:off x="571500" y="1919433"/>
            <a:ext cx="6515095" cy="32585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93"/>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lang="en"/>
              <a:t>Evaluation Criteria</a:t>
            </a:r>
            <a:endParaRPr/>
          </a:p>
        </p:txBody>
      </p:sp>
      <p:sp>
        <p:nvSpPr>
          <p:cNvPr id="1037" name="Google Shape;1037;p193"/>
          <p:cNvSpPr txBox="1"/>
          <p:nvPr>
            <p:ph idx="1" type="body"/>
          </p:nvPr>
        </p:nvSpPr>
        <p:spPr>
          <a:xfrm>
            <a:off x="400050" y="1006077"/>
            <a:ext cx="8534400" cy="3851700"/>
          </a:xfrm>
          <a:prstGeom prst="rect">
            <a:avLst/>
          </a:prstGeom>
          <a:noFill/>
          <a:ln>
            <a:noFill/>
          </a:ln>
        </p:spPr>
        <p:txBody>
          <a:bodyPr anchorCtr="0" anchor="t" bIns="34275" lIns="68575" spcFirstLastPara="1" rIns="68575" wrap="square" tIns="34275">
            <a:noAutofit/>
          </a:bodyPr>
          <a:lstStyle/>
          <a:p>
            <a:pPr indent="-247650" lvl="0" marL="254000" rtl="0" algn="l">
              <a:spcBef>
                <a:spcPts val="0"/>
              </a:spcBef>
              <a:spcAft>
                <a:spcPts val="0"/>
              </a:spcAft>
              <a:buClr>
                <a:srgbClr val="7F7F7F"/>
              </a:buClr>
              <a:buSzPts val="2100"/>
              <a:buChar char="•"/>
            </a:pPr>
            <a:r>
              <a:rPr lang="en"/>
              <a:t>Model will be Evaluated based on following</a:t>
            </a:r>
            <a:endParaRPr/>
          </a:p>
          <a:p>
            <a:pPr indent="-209550" lvl="1" marL="558800" rtl="0" algn="l">
              <a:spcBef>
                <a:spcPts val="300"/>
              </a:spcBef>
              <a:spcAft>
                <a:spcPts val="0"/>
              </a:spcAft>
              <a:buClr>
                <a:srgbClr val="7F7F7F"/>
              </a:buClr>
              <a:buSzPts val="1500"/>
              <a:buChar char="–"/>
            </a:pPr>
            <a:r>
              <a:rPr lang="en"/>
              <a:t>Model Accuracy</a:t>
            </a:r>
            <a:endParaRPr/>
          </a:p>
          <a:p>
            <a:pPr indent="-209550" lvl="1" marL="558800" rtl="0" algn="l">
              <a:spcBef>
                <a:spcPts val="300"/>
              </a:spcBef>
              <a:spcAft>
                <a:spcPts val="0"/>
              </a:spcAft>
              <a:buClr>
                <a:srgbClr val="7F7F7F"/>
              </a:buClr>
              <a:buSzPts val="1500"/>
              <a:buChar char="–"/>
            </a:pPr>
            <a:r>
              <a:rPr lang="en"/>
              <a:t>Model will be evaluated against hidden dataset which we have slightly augmented to evaluate true accuracy of the model</a:t>
            </a:r>
            <a:endParaRPr/>
          </a:p>
          <a:p>
            <a:pPr indent="0" lvl="1" marL="342900" rtl="0" algn="l">
              <a:spcBef>
                <a:spcPts val="300"/>
              </a:spcBef>
              <a:spcAft>
                <a:spcPts val="0"/>
              </a:spcAft>
              <a:buClr>
                <a:srgbClr val="7F7F7F"/>
              </a:buClr>
              <a:buSzPts val="1500"/>
              <a:buNone/>
            </a:pPr>
            <a:r>
              <a:t/>
            </a:r>
            <a:endParaRPr/>
          </a:p>
          <a:p>
            <a:pPr indent="-247650" lvl="0" marL="254000" rtl="0" algn="l">
              <a:spcBef>
                <a:spcPts val="400"/>
              </a:spcBef>
              <a:spcAft>
                <a:spcPts val="0"/>
              </a:spcAft>
              <a:buClr>
                <a:srgbClr val="7F7F7F"/>
              </a:buClr>
              <a:buSzPts val="2100"/>
              <a:buChar char="•"/>
            </a:pPr>
            <a:r>
              <a:rPr lang="en"/>
              <a:t>The Final Score will be published on the link provided in the submission guidelines slides</a:t>
            </a:r>
            <a:endParaRPr/>
          </a:p>
        </p:txBody>
      </p:sp>
      <p:sp>
        <p:nvSpPr>
          <p:cNvPr id="1038" name="Google Shape;1038;p193"/>
          <p:cNvSpPr txBox="1"/>
          <p:nvPr>
            <p:ph idx="11" type="ftr"/>
          </p:nvPr>
        </p:nvSpPr>
        <p:spPr>
          <a:xfrm>
            <a:off x="5657850" y="4869657"/>
            <a:ext cx="3276600" cy="2739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None/>
            </a:pPr>
            <a:r>
              <a:rPr lang="en"/>
              <a:t>Proprietary and Confidential Copyright 2018  </a:t>
            </a:r>
            <a:endParaRPr/>
          </a:p>
        </p:txBody>
      </p:sp>
      <p:sp>
        <p:nvSpPr>
          <p:cNvPr id="1039" name="Google Shape;1039;p193"/>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94"/>
          <p:cNvSpPr txBox="1"/>
          <p:nvPr>
            <p:ph type="title"/>
          </p:nvPr>
        </p:nvSpPr>
        <p:spPr>
          <a:xfrm>
            <a:off x="400050" y="171450"/>
            <a:ext cx="7658100" cy="51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alibri"/>
              <a:buNone/>
            </a:pPr>
            <a:r>
              <a:rPr lang="en"/>
              <a:t>Hackathon Prize</a:t>
            </a:r>
            <a:endParaRPr/>
          </a:p>
        </p:txBody>
      </p:sp>
      <p:sp>
        <p:nvSpPr>
          <p:cNvPr id="1045" name="Google Shape;1045;p194"/>
          <p:cNvSpPr txBox="1"/>
          <p:nvPr>
            <p:ph idx="1" type="body"/>
          </p:nvPr>
        </p:nvSpPr>
        <p:spPr>
          <a:xfrm>
            <a:off x="400050" y="1032454"/>
            <a:ext cx="8534400" cy="3851700"/>
          </a:xfrm>
          <a:prstGeom prst="rect">
            <a:avLst/>
          </a:prstGeom>
          <a:noFill/>
          <a:ln>
            <a:noFill/>
          </a:ln>
        </p:spPr>
        <p:txBody>
          <a:bodyPr anchorCtr="0" anchor="t" bIns="34275" lIns="68575" spcFirstLastPara="1" rIns="68575" wrap="square" tIns="34275">
            <a:noAutofit/>
          </a:bodyPr>
          <a:lstStyle/>
          <a:p>
            <a:pPr indent="-247650" lvl="0" marL="254000" rtl="0" algn="l">
              <a:spcBef>
                <a:spcPts val="0"/>
              </a:spcBef>
              <a:spcAft>
                <a:spcPts val="0"/>
              </a:spcAft>
              <a:buClr>
                <a:srgbClr val="7F7F7F"/>
              </a:buClr>
              <a:buSzPts val="2100"/>
              <a:buChar char="•"/>
            </a:pPr>
            <a:r>
              <a:rPr lang="en"/>
              <a:t>1</a:t>
            </a:r>
            <a:r>
              <a:rPr baseline="30000" lang="en"/>
              <a:t>st</a:t>
            </a:r>
            <a:r>
              <a:rPr lang="en"/>
              <a:t> Prize: $250 ( In case of a Tie , the Prize money will get splitted between the participants)</a:t>
            </a:r>
            <a:endParaRPr/>
          </a:p>
          <a:p>
            <a:pPr indent="-247650" lvl="0" marL="254000" rtl="0" algn="l">
              <a:spcBef>
                <a:spcPts val="400"/>
              </a:spcBef>
              <a:spcAft>
                <a:spcPts val="0"/>
              </a:spcAft>
              <a:buClr>
                <a:srgbClr val="7F7F7F"/>
              </a:buClr>
              <a:buSzPts val="2100"/>
              <a:buChar char="•"/>
            </a:pPr>
            <a:r>
              <a:rPr lang="en"/>
              <a:t>5 Prizes of $50 each for next 5 participants in the order of ranking</a:t>
            </a:r>
            <a:endParaRPr/>
          </a:p>
          <a:p>
            <a:pPr indent="-247650" lvl="0" marL="254000" rtl="0" algn="l">
              <a:spcBef>
                <a:spcPts val="400"/>
              </a:spcBef>
              <a:spcAft>
                <a:spcPts val="0"/>
              </a:spcAft>
              <a:buClr>
                <a:srgbClr val="7F7F7F"/>
              </a:buClr>
              <a:buSzPts val="2100"/>
              <a:buChar char="•"/>
            </a:pPr>
            <a:r>
              <a:rPr lang="en"/>
              <a:t>Possible Internship Opportunities – There may be a chance to interview for future internship opportunities at Deep Cognition for the participants</a:t>
            </a:r>
            <a:endParaRPr/>
          </a:p>
        </p:txBody>
      </p:sp>
      <p:sp>
        <p:nvSpPr>
          <p:cNvPr id="1046" name="Google Shape;1046;p194"/>
          <p:cNvSpPr txBox="1"/>
          <p:nvPr>
            <p:ph idx="11" type="ftr"/>
          </p:nvPr>
        </p:nvSpPr>
        <p:spPr>
          <a:xfrm>
            <a:off x="5657850" y="4869657"/>
            <a:ext cx="3276600" cy="2739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None/>
            </a:pPr>
            <a:r>
              <a:rPr lang="en"/>
              <a:t>Proprietary and Confidential Copyright 2018  </a:t>
            </a:r>
            <a:endParaRPr/>
          </a:p>
        </p:txBody>
      </p:sp>
      <p:sp>
        <p:nvSpPr>
          <p:cNvPr id="1047" name="Google Shape;1047;p194"/>
          <p:cNvSpPr txBox="1"/>
          <p:nvPr>
            <p:ph idx="12" type="sldNum"/>
          </p:nvPr>
        </p:nvSpPr>
        <p:spPr>
          <a:xfrm>
            <a:off x="4229100" y="4869658"/>
            <a:ext cx="685800" cy="273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95"/>
          <p:cNvSpPr txBox="1"/>
          <p:nvPr>
            <p:ph type="title"/>
          </p:nvPr>
        </p:nvSpPr>
        <p:spPr>
          <a:xfrm>
            <a:off x="166300" y="701425"/>
            <a:ext cx="8520600" cy="1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0" lvl="0" marL="0" rtl="0" algn="ctr">
              <a:spcBef>
                <a:spcPts val="0"/>
              </a:spcBef>
              <a:spcAft>
                <a:spcPts val="0"/>
              </a:spcAft>
              <a:buNone/>
            </a:pPr>
            <a:r>
              <a:rPr b="1" lang="en" sz="4800"/>
              <a:t>Atos Challenge</a:t>
            </a:r>
            <a:endParaRPr b="1" sz="4800"/>
          </a:p>
        </p:txBody>
      </p:sp>
      <p:pic>
        <p:nvPicPr>
          <p:cNvPr id="1053" name="Google Shape;1053;p195"/>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69"/>
          <p:cNvSpPr txBox="1"/>
          <p:nvPr>
            <p:ph type="title"/>
          </p:nvPr>
        </p:nvSpPr>
        <p:spPr>
          <a:xfrm>
            <a:off x="4206775" y="1633450"/>
            <a:ext cx="3770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Hackathon Schedule</a:t>
            </a:r>
            <a:endParaRPr/>
          </a:p>
        </p:txBody>
      </p:sp>
      <p:pic>
        <p:nvPicPr>
          <p:cNvPr id="803" name="Google Shape;803;p169"/>
          <p:cNvPicPr preferRelativeResize="0"/>
          <p:nvPr/>
        </p:nvPicPr>
        <p:blipFill>
          <a:blip r:embed="rId3">
            <a:alphaModFix/>
          </a:blip>
          <a:stretch>
            <a:fillRect/>
          </a:stretch>
        </p:blipFill>
        <p:spPr>
          <a:xfrm>
            <a:off x="0" y="0"/>
            <a:ext cx="3974499" cy="5143499"/>
          </a:xfrm>
          <a:prstGeom prst="rect">
            <a:avLst/>
          </a:prstGeom>
          <a:noFill/>
          <a:ln>
            <a:noFill/>
          </a:ln>
        </p:spPr>
      </p:pic>
      <p:pic>
        <p:nvPicPr>
          <p:cNvPr id="804" name="Google Shape;804;p169"/>
          <p:cNvPicPr preferRelativeResize="0"/>
          <p:nvPr/>
        </p:nvPicPr>
        <p:blipFill>
          <a:blip r:embed="rId4">
            <a:alphaModFix/>
          </a:blip>
          <a:stretch>
            <a:fillRect/>
          </a:stretch>
        </p:blipFill>
        <p:spPr>
          <a:xfrm>
            <a:off x="6431730" y="2571750"/>
            <a:ext cx="2298550" cy="2298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96"/>
          <p:cNvSpPr txBox="1"/>
          <p:nvPr>
            <p:ph type="ctrTitle"/>
          </p:nvPr>
        </p:nvSpPr>
        <p:spPr>
          <a:xfrm>
            <a:off x="249721" y="652267"/>
            <a:ext cx="8309400" cy="1102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3000"/>
              <a:buFont typeface="Verdana"/>
              <a:buNone/>
            </a:pPr>
            <a:r>
              <a:rPr lang="en"/>
              <a:t>ATOS</a:t>
            </a:r>
            <a:endParaRPr/>
          </a:p>
        </p:txBody>
      </p:sp>
      <p:sp>
        <p:nvSpPr>
          <p:cNvPr id="1060" name="Google Shape;1060;p196"/>
          <p:cNvSpPr txBox="1"/>
          <p:nvPr>
            <p:ph idx="1" type="subTitle"/>
          </p:nvPr>
        </p:nvSpPr>
        <p:spPr>
          <a:xfrm>
            <a:off x="248821" y="1769415"/>
            <a:ext cx="8312100" cy="111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None/>
            </a:pPr>
            <a:r>
              <a:rPr lang="en"/>
              <a:t>UTD AI Hackathon Presentation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97"/>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Verdana"/>
              <a:buNone/>
            </a:pPr>
            <a:r>
              <a:rPr lang="en"/>
              <a:t>We are leader in Digital Transformation</a:t>
            </a:r>
            <a:endParaRPr/>
          </a:p>
        </p:txBody>
      </p:sp>
      <p:sp>
        <p:nvSpPr>
          <p:cNvPr id="1067" name="Google Shape;1067;p197"/>
          <p:cNvSpPr txBox="1"/>
          <p:nvPr>
            <p:ph idx="12" type="sldNum"/>
          </p:nvPr>
        </p:nvSpPr>
        <p:spPr>
          <a:xfrm>
            <a:off x="4368854" y="4781896"/>
            <a:ext cx="525300" cy="216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grpSp>
        <p:nvGrpSpPr>
          <p:cNvPr id="1068" name="Google Shape;1068;p197"/>
          <p:cNvGrpSpPr/>
          <p:nvPr/>
        </p:nvGrpSpPr>
        <p:grpSpPr>
          <a:xfrm>
            <a:off x="680486" y="3013848"/>
            <a:ext cx="871800" cy="871800"/>
            <a:chOff x="627321" y="3129960"/>
            <a:chExt cx="871800" cy="871800"/>
          </a:xfrm>
        </p:grpSpPr>
        <p:sp>
          <p:nvSpPr>
            <p:cNvPr id="1069" name="Google Shape;1069;p197"/>
            <p:cNvSpPr/>
            <p:nvPr/>
          </p:nvSpPr>
          <p:spPr>
            <a:xfrm>
              <a:off x="627321" y="3129960"/>
              <a:ext cx="871800" cy="871800"/>
            </a:xfrm>
            <a:prstGeom prst="ellipse">
              <a:avLst/>
            </a:prstGeom>
            <a:solidFill>
              <a:schemeClr val="lt1"/>
            </a:solidFill>
            <a:ln cap="flat" cmpd="sng" w="12700">
              <a:solidFill>
                <a:srgbClr val="FF631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Verdana"/>
                <a:buNone/>
              </a:pPr>
              <a:r>
                <a:t/>
              </a:r>
              <a:endParaRPr b="0" i="0" sz="1600" u="none" cap="none" strike="noStrike">
                <a:solidFill>
                  <a:srgbClr val="FFFFFF"/>
                </a:solidFill>
                <a:latin typeface="Verdana"/>
                <a:ea typeface="Verdana"/>
                <a:cs typeface="Verdana"/>
                <a:sym typeface="Verdana"/>
              </a:endParaRPr>
            </a:p>
          </p:txBody>
        </p:sp>
        <p:grpSp>
          <p:nvGrpSpPr>
            <p:cNvPr id="1070" name="Google Shape;1070;p197"/>
            <p:cNvGrpSpPr/>
            <p:nvPr/>
          </p:nvGrpSpPr>
          <p:grpSpPr>
            <a:xfrm>
              <a:off x="846802" y="3252016"/>
              <a:ext cx="432687" cy="627607"/>
              <a:chOff x="2362200" y="1670050"/>
              <a:chExt cx="496885" cy="720725"/>
            </a:xfrm>
          </p:grpSpPr>
          <p:sp>
            <p:nvSpPr>
              <p:cNvPr id="1071" name="Google Shape;1071;p197"/>
              <p:cNvSpPr/>
              <p:nvPr/>
            </p:nvSpPr>
            <p:spPr>
              <a:xfrm>
                <a:off x="2362200" y="1670050"/>
                <a:ext cx="496885" cy="498472"/>
              </a:xfrm>
              <a:custGeom>
                <a:rect b="b" l="l" r="r" t="t"/>
                <a:pathLst>
                  <a:path extrusionOk="0" h="2513" w="2508">
                    <a:moveTo>
                      <a:pt x="1254" y="468"/>
                    </a:moveTo>
                    <a:lnTo>
                      <a:pt x="1182" y="470"/>
                    </a:lnTo>
                    <a:lnTo>
                      <a:pt x="1113" y="480"/>
                    </a:lnTo>
                    <a:lnTo>
                      <a:pt x="1045" y="495"/>
                    </a:lnTo>
                    <a:lnTo>
                      <a:pt x="979" y="516"/>
                    </a:lnTo>
                    <a:lnTo>
                      <a:pt x="916" y="543"/>
                    </a:lnTo>
                    <a:lnTo>
                      <a:pt x="857" y="575"/>
                    </a:lnTo>
                    <a:lnTo>
                      <a:pt x="800" y="612"/>
                    </a:lnTo>
                    <a:lnTo>
                      <a:pt x="747" y="653"/>
                    </a:lnTo>
                    <a:lnTo>
                      <a:pt x="698" y="698"/>
                    </a:lnTo>
                    <a:lnTo>
                      <a:pt x="652" y="747"/>
                    </a:lnTo>
                    <a:lnTo>
                      <a:pt x="611" y="801"/>
                    </a:lnTo>
                    <a:lnTo>
                      <a:pt x="574" y="857"/>
                    </a:lnTo>
                    <a:lnTo>
                      <a:pt x="542" y="918"/>
                    </a:lnTo>
                    <a:lnTo>
                      <a:pt x="515" y="981"/>
                    </a:lnTo>
                    <a:lnTo>
                      <a:pt x="494" y="1047"/>
                    </a:lnTo>
                    <a:lnTo>
                      <a:pt x="479" y="1114"/>
                    </a:lnTo>
                    <a:lnTo>
                      <a:pt x="469" y="1184"/>
                    </a:lnTo>
                    <a:lnTo>
                      <a:pt x="466" y="1256"/>
                    </a:lnTo>
                    <a:lnTo>
                      <a:pt x="469" y="1327"/>
                    </a:lnTo>
                    <a:lnTo>
                      <a:pt x="478" y="1398"/>
                    </a:lnTo>
                    <a:lnTo>
                      <a:pt x="493" y="1465"/>
                    </a:lnTo>
                    <a:lnTo>
                      <a:pt x="515" y="1531"/>
                    </a:lnTo>
                    <a:lnTo>
                      <a:pt x="542" y="1594"/>
                    </a:lnTo>
                    <a:lnTo>
                      <a:pt x="574" y="1654"/>
                    </a:lnTo>
                    <a:lnTo>
                      <a:pt x="610" y="1710"/>
                    </a:lnTo>
                    <a:lnTo>
                      <a:pt x="651" y="1764"/>
                    </a:lnTo>
                    <a:lnTo>
                      <a:pt x="697" y="1814"/>
                    </a:lnTo>
                    <a:lnTo>
                      <a:pt x="746" y="1859"/>
                    </a:lnTo>
                    <a:lnTo>
                      <a:pt x="799" y="1901"/>
                    </a:lnTo>
                    <a:lnTo>
                      <a:pt x="856" y="1937"/>
                    </a:lnTo>
                    <a:lnTo>
                      <a:pt x="915" y="1969"/>
                    </a:lnTo>
                    <a:lnTo>
                      <a:pt x="978" y="1995"/>
                    </a:lnTo>
                    <a:lnTo>
                      <a:pt x="1044" y="2017"/>
                    </a:lnTo>
                    <a:lnTo>
                      <a:pt x="1112" y="2033"/>
                    </a:lnTo>
                    <a:lnTo>
                      <a:pt x="1181" y="2042"/>
                    </a:lnTo>
                    <a:lnTo>
                      <a:pt x="1253" y="2045"/>
                    </a:lnTo>
                    <a:lnTo>
                      <a:pt x="1324" y="2042"/>
                    </a:lnTo>
                    <a:lnTo>
                      <a:pt x="1394" y="2033"/>
                    </a:lnTo>
                    <a:lnTo>
                      <a:pt x="1463" y="2017"/>
                    </a:lnTo>
                    <a:lnTo>
                      <a:pt x="1527" y="1996"/>
                    </a:lnTo>
                    <a:lnTo>
                      <a:pt x="1590" y="1969"/>
                    </a:lnTo>
                    <a:lnTo>
                      <a:pt x="1650" y="1938"/>
                    </a:lnTo>
                    <a:lnTo>
                      <a:pt x="1708" y="1901"/>
                    </a:lnTo>
                    <a:lnTo>
                      <a:pt x="1760" y="1860"/>
                    </a:lnTo>
                    <a:lnTo>
                      <a:pt x="1810" y="1814"/>
                    </a:lnTo>
                    <a:lnTo>
                      <a:pt x="1856" y="1764"/>
                    </a:lnTo>
                    <a:lnTo>
                      <a:pt x="1897" y="1711"/>
                    </a:lnTo>
                    <a:lnTo>
                      <a:pt x="1933" y="1654"/>
                    </a:lnTo>
                    <a:lnTo>
                      <a:pt x="1965" y="1595"/>
                    </a:lnTo>
                    <a:lnTo>
                      <a:pt x="1992" y="1532"/>
                    </a:lnTo>
                    <a:lnTo>
                      <a:pt x="2013" y="1466"/>
                    </a:lnTo>
                    <a:lnTo>
                      <a:pt x="2029" y="1399"/>
                    </a:lnTo>
                    <a:lnTo>
                      <a:pt x="2038" y="1328"/>
                    </a:lnTo>
                    <a:lnTo>
                      <a:pt x="2042" y="1257"/>
                    </a:lnTo>
                    <a:lnTo>
                      <a:pt x="2038" y="1185"/>
                    </a:lnTo>
                    <a:lnTo>
                      <a:pt x="2029" y="1115"/>
                    </a:lnTo>
                    <a:lnTo>
                      <a:pt x="2013" y="1048"/>
                    </a:lnTo>
                    <a:lnTo>
                      <a:pt x="1992" y="982"/>
                    </a:lnTo>
                    <a:lnTo>
                      <a:pt x="1966" y="919"/>
                    </a:lnTo>
                    <a:lnTo>
                      <a:pt x="1934" y="858"/>
                    </a:lnTo>
                    <a:lnTo>
                      <a:pt x="1898" y="802"/>
                    </a:lnTo>
                    <a:lnTo>
                      <a:pt x="1856" y="748"/>
                    </a:lnTo>
                    <a:lnTo>
                      <a:pt x="1811" y="699"/>
                    </a:lnTo>
                    <a:lnTo>
                      <a:pt x="1761" y="654"/>
                    </a:lnTo>
                    <a:lnTo>
                      <a:pt x="1708" y="612"/>
                    </a:lnTo>
                    <a:lnTo>
                      <a:pt x="1652" y="576"/>
                    </a:lnTo>
                    <a:lnTo>
                      <a:pt x="1591" y="544"/>
                    </a:lnTo>
                    <a:lnTo>
                      <a:pt x="1529" y="517"/>
                    </a:lnTo>
                    <a:lnTo>
                      <a:pt x="1464" y="495"/>
                    </a:lnTo>
                    <a:lnTo>
                      <a:pt x="1396" y="480"/>
                    </a:lnTo>
                    <a:lnTo>
                      <a:pt x="1325" y="471"/>
                    </a:lnTo>
                    <a:lnTo>
                      <a:pt x="1254" y="468"/>
                    </a:lnTo>
                    <a:close/>
                    <a:moveTo>
                      <a:pt x="1255" y="0"/>
                    </a:moveTo>
                    <a:lnTo>
                      <a:pt x="1269" y="2"/>
                    </a:lnTo>
                    <a:lnTo>
                      <a:pt x="1282" y="8"/>
                    </a:lnTo>
                    <a:lnTo>
                      <a:pt x="1294" y="17"/>
                    </a:lnTo>
                    <a:lnTo>
                      <a:pt x="1403" y="125"/>
                    </a:lnTo>
                    <a:lnTo>
                      <a:pt x="1536" y="48"/>
                    </a:lnTo>
                    <a:lnTo>
                      <a:pt x="1549" y="43"/>
                    </a:lnTo>
                    <a:lnTo>
                      <a:pt x="1565" y="42"/>
                    </a:lnTo>
                    <a:lnTo>
                      <a:pt x="1579" y="43"/>
                    </a:lnTo>
                    <a:lnTo>
                      <a:pt x="1592" y="50"/>
                    </a:lnTo>
                    <a:lnTo>
                      <a:pt x="1604" y="58"/>
                    </a:lnTo>
                    <a:lnTo>
                      <a:pt x="1613" y="70"/>
                    </a:lnTo>
                    <a:lnTo>
                      <a:pt x="1690" y="204"/>
                    </a:lnTo>
                    <a:lnTo>
                      <a:pt x="1838" y="164"/>
                    </a:lnTo>
                    <a:lnTo>
                      <a:pt x="1853" y="162"/>
                    </a:lnTo>
                    <a:lnTo>
                      <a:pt x="1867" y="164"/>
                    </a:lnTo>
                    <a:lnTo>
                      <a:pt x="1881" y="169"/>
                    </a:lnTo>
                    <a:lnTo>
                      <a:pt x="1893" y="178"/>
                    </a:lnTo>
                    <a:lnTo>
                      <a:pt x="1902" y="190"/>
                    </a:lnTo>
                    <a:lnTo>
                      <a:pt x="1908" y="204"/>
                    </a:lnTo>
                    <a:lnTo>
                      <a:pt x="1947" y="352"/>
                    </a:lnTo>
                    <a:lnTo>
                      <a:pt x="2101" y="352"/>
                    </a:lnTo>
                    <a:lnTo>
                      <a:pt x="2119" y="355"/>
                    </a:lnTo>
                    <a:lnTo>
                      <a:pt x="2134" y="363"/>
                    </a:lnTo>
                    <a:lnTo>
                      <a:pt x="2146" y="375"/>
                    </a:lnTo>
                    <a:lnTo>
                      <a:pt x="2155" y="391"/>
                    </a:lnTo>
                    <a:lnTo>
                      <a:pt x="2157" y="409"/>
                    </a:lnTo>
                    <a:lnTo>
                      <a:pt x="2157" y="562"/>
                    </a:lnTo>
                    <a:lnTo>
                      <a:pt x="2305" y="603"/>
                    </a:lnTo>
                    <a:lnTo>
                      <a:pt x="2322" y="610"/>
                    </a:lnTo>
                    <a:lnTo>
                      <a:pt x="2335" y="622"/>
                    </a:lnTo>
                    <a:lnTo>
                      <a:pt x="2344" y="637"/>
                    </a:lnTo>
                    <a:lnTo>
                      <a:pt x="2347" y="654"/>
                    </a:lnTo>
                    <a:lnTo>
                      <a:pt x="2346" y="672"/>
                    </a:lnTo>
                    <a:lnTo>
                      <a:pt x="2305" y="820"/>
                    </a:lnTo>
                    <a:lnTo>
                      <a:pt x="2438" y="898"/>
                    </a:lnTo>
                    <a:lnTo>
                      <a:pt x="2450" y="907"/>
                    </a:lnTo>
                    <a:lnTo>
                      <a:pt x="2459" y="919"/>
                    </a:lnTo>
                    <a:lnTo>
                      <a:pt x="2465" y="932"/>
                    </a:lnTo>
                    <a:lnTo>
                      <a:pt x="2467" y="947"/>
                    </a:lnTo>
                    <a:lnTo>
                      <a:pt x="2465" y="961"/>
                    </a:lnTo>
                    <a:lnTo>
                      <a:pt x="2459" y="975"/>
                    </a:lnTo>
                    <a:lnTo>
                      <a:pt x="2382" y="1108"/>
                    </a:lnTo>
                    <a:lnTo>
                      <a:pt x="2491" y="1217"/>
                    </a:lnTo>
                    <a:lnTo>
                      <a:pt x="2500" y="1228"/>
                    </a:lnTo>
                    <a:lnTo>
                      <a:pt x="2505" y="1243"/>
                    </a:lnTo>
                    <a:lnTo>
                      <a:pt x="2508" y="1257"/>
                    </a:lnTo>
                    <a:lnTo>
                      <a:pt x="2505" y="1272"/>
                    </a:lnTo>
                    <a:lnTo>
                      <a:pt x="2500" y="1286"/>
                    </a:lnTo>
                    <a:lnTo>
                      <a:pt x="2491" y="1298"/>
                    </a:lnTo>
                    <a:lnTo>
                      <a:pt x="2382" y="1407"/>
                    </a:lnTo>
                    <a:lnTo>
                      <a:pt x="2459" y="1539"/>
                    </a:lnTo>
                    <a:lnTo>
                      <a:pt x="2465" y="1553"/>
                    </a:lnTo>
                    <a:lnTo>
                      <a:pt x="2466" y="1567"/>
                    </a:lnTo>
                    <a:lnTo>
                      <a:pt x="2465" y="1582"/>
                    </a:lnTo>
                    <a:lnTo>
                      <a:pt x="2459" y="1596"/>
                    </a:lnTo>
                    <a:lnTo>
                      <a:pt x="2450" y="1607"/>
                    </a:lnTo>
                    <a:lnTo>
                      <a:pt x="2438" y="1617"/>
                    </a:lnTo>
                    <a:lnTo>
                      <a:pt x="2304" y="1694"/>
                    </a:lnTo>
                    <a:lnTo>
                      <a:pt x="2345" y="1841"/>
                    </a:lnTo>
                    <a:lnTo>
                      <a:pt x="2347" y="1860"/>
                    </a:lnTo>
                    <a:lnTo>
                      <a:pt x="2343" y="1878"/>
                    </a:lnTo>
                    <a:lnTo>
                      <a:pt x="2334" y="1892"/>
                    </a:lnTo>
                    <a:lnTo>
                      <a:pt x="2321" y="1904"/>
                    </a:lnTo>
                    <a:lnTo>
                      <a:pt x="2304" y="1912"/>
                    </a:lnTo>
                    <a:lnTo>
                      <a:pt x="2156" y="1951"/>
                    </a:lnTo>
                    <a:lnTo>
                      <a:pt x="2156" y="2104"/>
                    </a:lnTo>
                    <a:lnTo>
                      <a:pt x="2153" y="2123"/>
                    </a:lnTo>
                    <a:lnTo>
                      <a:pt x="2145" y="2138"/>
                    </a:lnTo>
                    <a:lnTo>
                      <a:pt x="2133" y="2151"/>
                    </a:lnTo>
                    <a:lnTo>
                      <a:pt x="2118" y="2158"/>
                    </a:lnTo>
                    <a:lnTo>
                      <a:pt x="2100" y="2162"/>
                    </a:lnTo>
                    <a:lnTo>
                      <a:pt x="1946" y="2162"/>
                    </a:lnTo>
                    <a:lnTo>
                      <a:pt x="1907" y="2310"/>
                    </a:lnTo>
                    <a:lnTo>
                      <a:pt x="1900" y="2323"/>
                    </a:lnTo>
                    <a:lnTo>
                      <a:pt x="1891" y="2335"/>
                    </a:lnTo>
                    <a:lnTo>
                      <a:pt x="1879" y="2344"/>
                    </a:lnTo>
                    <a:lnTo>
                      <a:pt x="1866" y="2350"/>
                    </a:lnTo>
                    <a:lnTo>
                      <a:pt x="1852" y="2352"/>
                    </a:lnTo>
                    <a:lnTo>
                      <a:pt x="1837" y="2350"/>
                    </a:lnTo>
                    <a:lnTo>
                      <a:pt x="1689" y="2310"/>
                    </a:lnTo>
                    <a:lnTo>
                      <a:pt x="1611" y="2443"/>
                    </a:lnTo>
                    <a:lnTo>
                      <a:pt x="1602" y="2455"/>
                    </a:lnTo>
                    <a:lnTo>
                      <a:pt x="1590" y="2464"/>
                    </a:lnTo>
                    <a:lnTo>
                      <a:pt x="1577" y="2470"/>
                    </a:lnTo>
                    <a:lnTo>
                      <a:pt x="1563" y="2472"/>
                    </a:lnTo>
                    <a:lnTo>
                      <a:pt x="1548" y="2470"/>
                    </a:lnTo>
                    <a:lnTo>
                      <a:pt x="1534" y="2463"/>
                    </a:lnTo>
                    <a:lnTo>
                      <a:pt x="1401" y="2387"/>
                    </a:lnTo>
                    <a:lnTo>
                      <a:pt x="1292" y="2496"/>
                    </a:lnTo>
                    <a:lnTo>
                      <a:pt x="1281" y="2505"/>
                    </a:lnTo>
                    <a:lnTo>
                      <a:pt x="1267" y="2510"/>
                    </a:lnTo>
                    <a:lnTo>
                      <a:pt x="1253" y="2513"/>
                    </a:lnTo>
                    <a:lnTo>
                      <a:pt x="1238" y="2510"/>
                    </a:lnTo>
                    <a:lnTo>
                      <a:pt x="1224" y="2505"/>
                    </a:lnTo>
                    <a:lnTo>
                      <a:pt x="1213" y="2496"/>
                    </a:lnTo>
                    <a:lnTo>
                      <a:pt x="1104" y="2387"/>
                    </a:lnTo>
                    <a:lnTo>
                      <a:pt x="971" y="2463"/>
                    </a:lnTo>
                    <a:lnTo>
                      <a:pt x="957" y="2469"/>
                    </a:lnTo>
                    <a:lnTo>
                      <a:pt x="943" y="2471"/>
                    </a:lnTo>
                    <a:lnTo>
                      <a:pt x="929" y="2469"/>
                    </a:lnTo>
                    <a:lnTo>
                      <a:pt x="915" y="2463"/>
                    </a:lnTo>
                    <a:lnTo>
                      <a:pt x="903" y="2454"/>
                    </a:lnTo>
                    <a:lnTo>
                      <a:pt x="893" y="2442"/>
                    </a:lnTo>
                    <a:lnTo>
                      <a:pt x="818" y="2309"/>
                    </a:lnTo>
                    <a:lnTo>
                      <a:pt x="669" y="2349"/>
                    </a:lnTo>
                    <a:lnTo>
                      <a:pt x="651" y="2351"/>
                    </a:lnTo>
                    <a:lnTo>
                      <a:pt x="634" y="2348"/>
                    </a:lnTo>
                    <a:lnTo>
                      <a:pt x="619" y="2339"/>
                    </a:lnTo>
                    <a:lnTo>
                      <a:pt x="607" y="2326"/>
                    </a:lnTo>
                    <a:lnTo>
                      <a:pt x="599" y="2309"/>
                    </a:lnTo>
                    <a:lnTo>
                      <a:pt x="559" y="2160"/>
                    </a:lnTo>
                    <a:lnTo>
                      <a:pt x="407" y="2160"/>
                    </a:lnTo>
                    <a:lnTo>
                      <a:pt x="388" y="2157"/>
                    </a:lnTo>
                    <a:lnTo>
                      <a:pt x="373" y="2149"/>
                    </a:lnTo>
                    <a:lnTo>
                      <a:pt x="360" y="2137"/>
                    </a:lnTo>
                    <a:lnTo>
                      <a:pt x="353" y="2122"/>
                    </a:lnTo>
                    <a:lnTo>
                      <a:pt x="349" y="2103"/>
                    </a:lnTo>
                    <a:lnTo>
                      <a:pt x="349" y="1950"/>
                    </a:lnTo>
                    <a:lnTo>
                      <a:pt x="201" y="1910"/>
                    </a:lnTo>
                    <a:lnTo>
                      <a:pt x="188" y="1904"/>
                    </a:lnTo>
                    <a:lnTo>
                      <a:pt x="176" y="1895"/>
                    </a:lnTo>
                    <a:lnTo>
                      <a:pt x="167" y="1883"/>
                    </a:lnTo>
                    <a:lnTo>
                      <a:pt x="162" y="1870"/>
                    </a:lnTo>
                    <a:lnTo>
                      <a:pt x="159" y="1855"/>
                    </a:lnTo>
                    <a:lnTo>
                      <a:pt x="162" y="1840"/>
                    </a:lnTo>
                    <a:lnTo>
                      <a:pt x="201" y="1692"/>
                    </a:lnTo>
                    <a:lnTo>
                      <a:pt x="68" y="1615"/>
                    </a:lnTo>
                    <a:lnTo>
                      <a:pt x="57" y="1606"/>
                    </a:lnTo>
                    <a:lnTo>
                      <a:pt x="47" y="1594"/>
                    </a:lnTo>
                    <a:lnTo>
                      <a:pt x="43" y="1580"/>
                    </a:lnTo>
                    <a:lnTo>
                      <a:pt x="41" y="1566"/>
                    </a:lnTo>
                    <a:lnTo>
                      <a:pt x="42" y="1551"/>
                    </a:lnTo>
                    <a:lnTo>
                      <a:pt x="48" y="1538"/>
                    </a:lnTo>
                    <a:lnTo>
                      <a:pt x="124" y="1404"/>
                    </a:lnTo>
                    <a:lnTo>
                      <a:pt x="16" y="1295"/>
                    </a:lnTo>
                    <a:lnTo>
                      <a:pt x="8" y="1283"/>
                    </a:lnTo>
                    <a:lnTo>
                      <a:pt x="1" y="1270"/>
                    </a:lnTo>
                    <a:lnTo>
                      <a:pt x="0" y="1255"/>
                    </a:lnTo>
                    <a:lnTo>
                      <a:pt x="1" y="1240"/>
                    </a:lnTo>
                    <a:lnTo>
                      <a:pt x="8" y="1227"/>
                    </a:lnTo>
                    <a:lnTo>
                      <a:pt x="16" y="1215"/>
                    </a:lnTo>
                    <a:lnTo>
                      <a:pt x="125" y="1106"/>
                    </a:lnTo>
                    <a:lnTo>
                      <a:pt x="48" y="973"/>
                    </a:lnTo>
                    <a:lnTo>
                      <a:pt x="43" y="960"/>
                    </a:lnTo>
                    <a:lnTo>
                      <a:pt x="41" y="945"/>
                    </a:lnTo>
                    <a:lnTo>
                      <a:pt x="43" y="931"/>
                    </a:lnTo>
                    <a:lnTo>
                      <a:pt x="48" y="917"/>
                    </a:lnTo>
                    <a:lnTo>
                      <a:pt x="57" y="905"/>
                    </a:lnTo>
                    <a:lnTo>
                      <a:pt x="69" y="896"/>
                    </a:lnTo>
                    <a:lnTo>
                      <a:pt x="202" y="819"/>
                    </a:lnTo>
                    <a:lnTo>
                      <a:pt x="163" y="671"/>
                    </a:lnTo>
                    <a:lnTo>
                      <a:pt x="160" y="656"/>
                    </a:lnTo>
                    <a:lnTo>
                      <a:pt x="163" y="642"/>
                    </a:lnTo>
                    <a:lnTo>
                      <a:pt x="168" y="627"/>
                    </a:lnTo>
                    <a:lnTo>
                      <a:pt x="177" y="616"/>
                    </a:lnTo>
                    <a:lnTo>
                      <a:pt x="189" y="606"/>
                    </a:lnTo>
                    <a:lnTo>
                      <a:pt x="202" y="601"/>
                    </a:lnTo>
                    <a:lnTo>
                      <a:pt x="351" y="561"/>
                    </a:lnTo>
                    <a:lnTo>
                      <a:pt x="351" y="407"/>
                    </a:lnTo>
                    <a:lnTo>
                      <a:pt x="354" y="390"/>
                    </a:lnTo>
                    <a:lnTo>
                      <a:pt x="362" y="374"/>
                    </a:lnTo>
                    <a:lnTo>
                      <a:pt x="374" y="362"/>
                    </a:lnTo>
                    <a:lnTo>
                      <a:pt x="390" y="354"/>
                    </a:lnTo>
                    <a:lnTo>
                      <a:pt x="408" y="351"/>
                    </a:lnTo>
                    <a:lnTo>
                      <a:pt x="562" y="351"/>
                    </a:lnTo>
                    <a:lnTo>
                      <a:pt x="601" y="203"/>
                    </a:lnTo>
                    <a:lnTo>
                      <a:pt x="609" y="186"/>
                    </a:lnTo>
                    <a:lnTo>
                      <a:pt x="621" y="173"/>
                    </a:lnTo>
                    <a:lnTo>
                      <a:pt x="635" y="164"/>
                    </a:lnTo>
                    <a:lnTo>
                      <a:pt x="653" y="161"/>
                    </a:lnTo>
                    <a:lnTo>
                      <a:pt x="670" y="163"/>
                    </a:lnTo>
                    <a:lnTo>
                      <a:pt x="819" y="203"/>
                    </a:lnTo>
                    <a:lnTo>
                      <a:pt x="896" y="69"/>
                    </a:lnTo>
                    <a:lnTo>
                      <a:pt x="904" y="57"/>
                    </a:lnTo>
                    <a:lnTo>
                      <a:pt x="916" y="48"/>
                    </a:lnTo>
                    <a:lnTo>
                      <a:pt x="930" y="43"/>
                    </a:lnTo>
                    <a:lnTo>
                      <a:pt x="945" y="41"/>
                    </a:lnTo>
                    <a:lnTo>
                      <a:pt x="959" y="43"/>
                    </a:lnTo>
                    <a:lnTo>
                      <a:pt x="974" y="48"/>
                    </a:lnTo>
                    <a:lnTo>
                      <a:pt x="1105" y="125"/>
                    </a:lnTo>
                    <a:lnTo>
                      <a:pt x="1214" y="17"/>
                    </a:lnTo>
                    <a:lnTo>
                      <a:pt x="1226" y="8"/>
                    </a:lnTo>
                    <a:lnTo>
                      <a:pt x="1240" y="2"/>
                    </a:lnTo>
                    <a:lnTo>
                      <a:pt x="1255" y="0"/>
                    </a:lnTo>
                    <a:close/>
                  </a:path>
                </a:pathLst>
              </a:custGeom>
              <a:solidFill>
                <a:srgbClr val="FF63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72" name="Google Shape;1072;p197"/>
              <p:cNvSpPr/>
              <p:nvPr/>
            </p:nvSpPr>
            <p:spPr>
              <a:xfrm>
                <a:off x="2625725" y="2136775"/>
                <a:ext cx="223839" cy="254000"/>
              </a:xfrm>
              <a:custGeom>
                <a:rect b="b" l="l" r="r" t="t"/>
                <a:pathLst>
                  <a:path extrusionOk="0" h="1279" w="1123">
                    <a:moveTo>
                      <a:pt x="679" y="0"/>
                    </a:moveTo>
                    <a:lnTo>
                      <a:pt x="1117" y="940"/>
                    </a:lnTo>
                    <a:lnTo>
                      <a:pt x="1122" y="954"/>
                    </a:lnTo>
                    <a:lnTo>
                      <a:pt x="1123" y="970"/>
                    </a:lnTo>
                    <a:lnTo>
                      <a:pt x="1118" y="985"/>
                    </a:lnTo>
                    <a:lnTo>
                      <a:pt x="1111" y="998"/>
                    </a:lnTo>
                    <a:lnTo>
                      <a:pt x="1100" y="1009"/>
                    </a:lnTo>
                    <a:lnTo>
                      <a:pt x="1086" y="1017"/>
                    </a:lnTo>
                    <a:lnTo>
                      <a:pt x="1071" y="1020"/>
                    </a:lnTo>
                    <a:lnTo>
                      <a:pt x="1056" y="1019"/>
                    </a:lnTo>
                    <a:lnTo>
                      <a:pt x="728" y="960"/>
                    </a:lnTo>
                    <a:lnTo>
                      <a:pt x="562" y="1250"/>
                    </a:lnTo>
                    <a:lnTo>
                      <a:pt x="554" y="1262"/>
                    </a:lnTo>
                    <a:lnTo>
                      <a:pt x="543" y="1271"/>
                    </a:lnTo>
                    <a:lnTo>
                      <a:pt x="528" y="1277"/>
                    </a:lnTo>
                    <a:lnTo>
                      <a:pt x="514" y="1279"/>
                    </a:lnTo>
                    <a:lnTo>
                      <a:pt x="512" y="1279"/>
                    </a:lnTo>
                    <a:lnTo>
                      <a:pt x="495" y="1276"/>
                    </a:lnTo>
                    <a:lnTo>
                      <a:pt x="482" y="1269"/>
                    </a:lnTo>
                    <a:lnTo>
                      <a:pt x="470" y="1259"/>
                    </a:lnTo>
                    <a:lnTo>
                      <a:pt x="462" y="1246"/>
                    </a:lnTo>
                    <a:lnTo>
                      <a:pt x="0" y="253"/>
                    </a:lnTo>
                    <a:lnTo>
                      <a:pt x="22" y="240"/>
                    </a:lnTo>
                    <a:lnTo>
                      <a:pt x="41" y="224"/>
                    </a:lnTo>
                    <a:lnTo>
                      <a:pt x="89" y="175"/>
                    </a:lnTo>
                    <a:lnTo>
                      <a:pt x="146" y="208"/>
                    </a:lnTo>
                    <a:lnTo>
                      <a:pt x="172" y="221"/>
                    </a:lnTo>
                    <a:lnTo>
                      <a:pt x="202" y="229"/>
                    </a:lnTo>
                    <a:lnTo>
                      <a:pt x="232" y="232"/>
                    </a:lnTo>
                    <a:lnTo>
                      <a:pt x="261" y="229"/>
                    </a:lnTo>
                    <a:lnTo>
                      <a:pt x="291" y="221"/>
                    </a:lnTo>
                    <a:lnTo>
                      <a:pt x="317" y="209"/>
                    </a:lnTo>
                    <a:lnTo>
                      <a:pt x="341" y="193"/>
                    </a:lnTo>
                    <a:lnTo>
                      <a:pt x="361" y="172"/>
                    </a:lnTo>
                    <a:lnTo>
                      <a:pt x="379" y="148"/>
                    </a:lnTo>
                    <a:lnTo>
                      <a:pt x="412" y="89"/>
                    </a:lnTo>
                    <a:lnTo>
                      <a:pt x="476" y="106"/>
                    </a:lnTo>
                    <a:lnTo>
                      <a:pt x="498" y="111"/>
                    </a:lnTo>
                    <a:lnTo>
                      <a:pt x="521" y="112"/>
                    </a:lnTo>
                    <a:lnTo>
                      <a:pt x="551" y="110"/>
                    </a:lnTo>
                    <a:lnTo>
                      <a:pt x="579" y="102"/>
                    </a:lnTo>
                    <a:lnTo>
                      <a:pt x="604" y="90"/>
                    </a:lnTo>
                    <a:lnTo>
                      <a:pt x="628" y="73"/>
                    </a:lnTo>
                    <a:lnTo>
                      <a:pt x="649" y="52"/>
                    </a:lnTo>
                    <a:lnTo>
                      <a:pt x="667" y="28"/>
                    </a:lnTo>
                    <a:lnTo>
                      <a:pt x="679" y="0"/>
                    </a:lnTo>
                    <a:close/>
                  </a:path>
                </a:pathLst>
              </a:custGeom>
              <a:solidFill>
                <a:srgbClr val="FF63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73" name="Google Shape;1073;p197"/>
              <p:cNvSpPr/>
              <p:nvPr/>
            </p:nvSpPr>
            <p:spPr>
              <a:xfrm>
                <a:off x="2371725" y="2136775"/>
                <a:ext cx="223839" cy="253999"/>
              </a:xfrm>
              <a:custGeom>
                <a:rect b="b" l="l" r="r" t="t"/>
                <a:pathLst>
                  <a:path extrusionOk="0" h="1278" w="1124">
                    <a:moveTo>
                      <a:pt x="443" y="0"/>
                    </a:moveTo>
                    <a:lnTo>
                      <a:pt x="457" y="27"/>
                    </a:lnTo>
                    <a:lnTo>
                      <a:pt x="474" y="51"/>
                    </a:lnTo>
                    <a:lnTo>
                      <a:pt x="494" y="72"/>
                    </a:lnTo>
                    <a:lnTo>
                      <a:pt x="518" y="88"/>
                    </a:lnTo>
                    <a:lnTo>
                      <a:pt x="545" y="101"/>
                    </a:lnTo>
                    <a:lnTo>
                      <a:pt x="573" y="109"/>
                    </a:lnTo>
                    <a:lnTo>
                      <a:pt x="603" y="111"/>
                    </a:lnTo>
                    <a:lnTo>
                      <a:pt x="626" y="110"/>
                    </a:lnTo>
                    <a:lnTo>
                      <a:pt x="647" y="106"/>
                    </a:lnTo>
                    <a:lnTo>
                      <a:pt x="712" y="88"/>
                    </a:lnTo>
                    <a:lnTo>
                      <a:pt x="745" y="146"/>
                    </a:lnTo>
                    <a:lnTo>
                      <a:pt x="762" y="172"/>
                    </a:lnTo>
                    <a:lnTo>
                      <a:pt x="783" y="192"/>
                    </a:lnTo>
                    <a:lnTo>
                      <a:pt x="807" y="209"/>
                    </a:lnTo>
                    <a:lnTo>
                      <a:pt x="834" y="221"/>
                    </a:lnTo>
                    <a:lnTo>
                      <a:pt x="862" y="229"/>
                    </a:lnTo>
                    <a:lnTo>
                      <a:pt x="892" y="231"/>
                    </a:lnTo>
                    <a:lnTo>
                      <a:pt x="921" y="229"/>
                    </a:lnTo>
                    <a:lnTo>
                      <a:pt x="950" y="221"/>
                    </a:lnTo>
                    <a:lnTo>
                      <a:pt x="976" y="208"/>
                    </a:lnTo>
                    <a:lnTo>
                      <a:pt x="1035" y="175"/>
                    </a:lnTo>
                    <a:lnTo>
                      <a:pt x="1084" y="225"/>
                    </a:lnTo>
                    <a:lnTo>
                      <a:pt x="1103" y="240"/>
                    </a:lnTo>
                    <a:lnTo>
                      <a:pt x="1124" y="253"/>
                    </a:lnTo>
                    <a:lnTo>
                      <a:pt x="660" y="1245"/>
                    </a:lnTo>
                    <a:lnTo>
                      <a:pt x="651" y="1258"/>
                    </a:lnTo>
                    <a:lnTo>
                      <a:pt x="639" y="1268"/>
                    </a:lnTo>
                    <a:lnTo>
                      <a:pt x="626" y="1276"/>
                    </a:lnTo>
                    <a:lnTo>
                      <a:pt x="611" y="1278"/>
                    </a:lnTo>
                    <a:lnTo>
                      <a:pt x="608" y="1278"/>
                    </a:lnTo>
                    <a:lnTo>
                      <a:pt x="594" y="1276"/>
                    </a:lnTo>
                    <a:lnTo>
                      <a:pt x="580" y="1270"/>
                    </a:lnTo>
                    <a:lnTo>
                      <a:pt x="568" y="1261"/>
                    </a:lnTo>
                    <a:lnTo>
                      <a:pt x="559" y="1249"/>
                    </a:lnTo>
                    <a:lnTo>
                      <a:pt x="395" y="959"/>
                    </a:lnTo>
                    <a:lnTo>
                      <a:pt x="65" y="1018"/>
                    </a:lnTo>
                    <a:lnTo>
                      <a:pt x="50" y="1018"/>
                    </a:lnTo>
                    <a:lnTo>
                      <a:pt x="36" y="1015"/>
                    </a:lnTo>
                    <a:lnTo>
                      <a:pt x="23" y="1007"/>
                    </a:lnTo>
                    <a:lnTo>
                      <a:pt x="12" y="997"/>
                    </a:lnTo>
                    <a:lnTo>
                      <a:pt x="4" y="983"/>
                    </a:lnTo>
                    <a:lnTo>
                      <a:pt x="0" y="969"/>
                    </a:lnTo>
                    <a:lnTo>
                      <a:pt x="1" y="953"/>
                    </a:lnTo>
                    <a:lnTo>
                      <a:pt x="5" y="938"/>
                    </a:lnTo>
                    <a:lnTo>
                      <a:pt x="443" y="0"/>
                    </a:lnTo>
                    <a:close/>
                  </a:path>
                </a:pathLst>
              </a:custGeom>
              <a:solidFill>
                <a:srgbClr val="FF63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74" name="Google Shape;1074;p197"/>
              <p:cNvSpPr/>
              <p:nvPr/>
            </p:nvSpPr>
            <p:spPr>
              <a:xfrm>
                <a:off x="2476500" y="1785938"/>
                <a:ext cx="268289" cy="266701"/>
              </a:xfrm>
              <a:custGeom>
                <a:rect b="b" l="l" r="r" t="t"/>
                <a:pathLst>
                  <a:path extrusionOk="0" h="1351" w="1350">
                    <a:moveTo>
                      <a:pt x="675" y="0"/>
                    </a:moveTo>
                    <a:lnTo>
                      <a:pt x="744" y="3"/>
                    </a:lnTo>
                    <a:lnTo>
                      <a:pt x="811" y="13"/>
                    </a:lnTo>
                    <a:lnTo>
                      <a:pt x="876" y="30"/>
                    </a:lnTo>
                    <a:lnTo>
                      <a:pt x="937" y="53"/>
                    </a:lnTo>
                    <a:lnTo>
                      <a:pt x="997" y="82"/>
                    </a:lnTo>
                    <a:lnTo>
                      <a:pt x="1052" y="116"/>
                    </a:lnTo>
                    <a:lnTo>
                      <a:pt x="1103" y="154"/>
                    </a:lnTo>
                    <a:lnTo>
                      <a:pt x="1152" y="198"/>
                    </a:lnTo>
                    <a:lnTo>
                      <a:pt x="1196" y="247"/>
                    </a:lnTo>
                    <a:lnTo>
                      <a:pt x="1234" y="298"/>
                    </a:lnTo>
                    <a:lnTo>
                      <a:pt x="1268" y="355"/>
                    </a:lnTo>
                    <a:lnTo>
                      <a:pt x="1296" y="413"/>
                    </a:lnTo>
                    <a:lnTo>
                      <a:pt x="1319" y="476"/>
                    </a:lnTo>
                    <a:lnTo>
                      <a:pt x="1335" y="539"/>
                    </a:lnTo>
                    <a:lnTo>
                      <a:pt x="1345" y="607"/>
                    </a:lnTo>
                    <a:lnTo>
                      <a:pt x="1350" y="676"/>
                    </a:lnTo>
                    <a:lnTo>
                      <a:pt x="1345" y="745"/>
                    </a:lnTo>
                    <a:lnTo>
                      <a:pt x="1335" y="811"/>
                    </a:lnTo>
                    <a:lnTo>
                      <a:pt x="1319" y="876"/>
                    </a:lnTo>
                    <a:lnTo>
                      <a:pt x="1296" y="939"/>
                    </a:lnTo>
                    <a:lnTo>
                      <a:pt x="1267" y="997"/>
                    </a:lnTo>
                    <a:lnTo>
                      <a:pt x="1233" y="1053"/>
                    </a:lnTo>
                    <a:lnTo>
                      <a:pt x="1195" y="1105"/>
                    </a:lnTo>
                    <a:lnTo>
                      <a:pt x="1151" y="1154"/>
                    </a:lnTo>
                    <a:lnTo>
                      <a:pt x="1103" y="1196"/>
                    </a:lnTo>
                    <a:lnTo>
                      <a:pt x="1051" y="1236"/>
                    </a:lnTo>
                    <a:lnTo>
                      <a:pt x="996" y="1269"/>
                    </a:lnTo>
                    <a:lnTo>
                      <a:pt x="936" y="1298"/>
                    </a:lnTo>
                    <a:lnTo>
                      <a:pt x="875" y="1321"/>
                    </a:lnTo>
                    <a:lnTo>
                      <a:pt x="810" y="1337"/>
                    </a:lnTo>
                    <a:lnTo>
                      <a:pt x="743" y="1347"/>
                    </a:lnTo>
                    <a:lnTo>
                      <a:pt x="674" y="1351"/>
                    </a:lnTo>
                    <a:lnTo>
                      <a:pt x="606" y="1347"/>
                    </a:lnTo>
                    <a:lnTo>
                      <a:pt x="539" y="1337"/>
                    </a:lnTo>
                    <a:lnTo>
                      <a:pt x="474" y="1320"/>
                    </a:lnTo>
                    <a:lnTo>
                      <a:pt x="412" y="1298"/>
                    </a:lnTo>
                    <a:lnTo>
                      <a:pt x="353" y="1269"/>
                    </a:lnTo>
                    <a:lnTo>
                      <a:pt x="298" y="1235"/>
                    </a:lnTo>
                    <a:lnTo>
                      <a:pt x="245" y="1196"/>
                    </a:lnTo>
                    <a:lnTo>
                      <a:pt x="198" y="1152"/>
                    </a:lnTo>
                    <a:lnTo>
                      <a:pt x="154" y="1104"/>
                    </a:lnTo>
                    <a:lnTo>
                      <a:pt x="115" y="1052"/>
                    </a:lnTo>
                    <a:lnTo>
                      <a:pt x="81" y="996"/>
                    </a:lnTo>
                    <a:lnTo>
                      <a:pt x="53" y="938"/>
                    </a:lnTo>
                    <a:lnTo>
                      <a:pt x="31" y="875"/>
                    </a:lnTo>
                    <a:lnTo>
                      <a:pt x="13" y="811"/>
                    </a:lnTo>
                    <a:lnTo>
                      <a:pt x="3" y="744"/>
                    </a:lnTo>
                    <a:lnTo>
                      <a:pt x="0" y="675"/>
                    </a:lnTo>
                    <a:lnTo>
                      <a:pt x="3" y="605"/>
                    </a:lnTo>
                    <a:lnTo>
                      <a:pt x="14" y="538"/>
                    </a:lnTo>
                    <a:lnTo>
                      <a:pt x="31" y="474"/>
                    </a:lnTo>
                    <a:lnTo>
                      <a:pt x="54" y="412"/>
                    </a:lnTo>
                    <a:lnTo>
                      <a:pt x="81" y="353"/>
                    </a:lnTo>
                    <a:lnTo>
                      <a:pt x="115" y="297"/>
                    </a:lnTo>
                    <a:lnTo>
                      <a:pt x="155" y="246"/>
                    </a:lnTo>
                    <a:lnTo>
                      <a:pt x="198" y="197"/>
                    </a:lnTo>
                    <a:lnTo>
                      <a:pt x="246" y="154"/>
                    </a:lnTo>
                    <a:lnTo>
                      <a:pt x="298" y="115"/>
                    </a:lnTo>
                    <a:lnTo>
                      <a:pt x="354" y="82"/>
                    </a:lnTo>
                    <a:lnTo>
                      <a:pt x="413" y="53"/>
                    </a:lnTo>
                    <a:lnTo>
                      <a:pt x="475" y="30"/>
                    </a:lnTo>
                    <a:lnTo>
                      <a:pt x="540" y="13"/>
                    </a:lnTo>
                    <a:lnTo>
                      <a:pt x="607" y="3"/>
                    </a:lnTo>
                    <a:lnTo>
                      <a:pt x="675" y="0"/>
                    </a:lnTo>
                    <a:close/>
                  </a:path>
                </a:pathLst>
              </a:custGeom>
              <a:solidFill>
                <a:srgbClr val="FF63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grpSp>
      </p:grpSp>
      <p:sp>
        <p:nvSpPr>
          <p:cNvPr id="1075" name="Google Shape;1075;p197"/>
          <p:cNvSpPr txBox="1"/>
          <p:nvPr/>
        </p:nvSpPr>
        <p:spPr>
          <a:xfrm>
            <a:off x="363946" y="3981997"/>
            <a:ext cx="15048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6319"/>
              </a:buClr>
              <a:buSzPts val="1200"/>
              <a:buFont typeface="Verdana"/>
              <a:buNone/>
            </a:pPr>
            <a:r>
              <a:rPr b="1" i="0" lang="en" sz="1200" u="none" cap="none" strike="noStrike">
                <a:solidFill>
                  <a:srgbClr val="FF6319"/>
                </a:solidFill>
                <a:latin typeface="Verdana"/>
                <a:ea typeface="Verdana"/>
                <a:cs typeface="Verdana"/>
                <a:sym typeface="Verdana"/>
              </a:rPr>
              <a:t>Top 5 </a:t>
            </a:r>
            <a:r>
              <a:rPr b="0" i="0" lang="en" sz="1200" u="none" cap="none" strike="noStrike">
                <a:solidFill>
                  <a:srgbClr val="FF6319"/>
                </a:solidFill>
                <a:latin typeface="Verdana"/>
                <a:ea typeface="Verdana"/>
                <a:cs typeface="Verdana"/>
                <a:sym typeface="Verdana"/>
              </a:rPr>
              <a:t>digital leader &amp; </a:t>
            </a:r>
            <a:r>
              <a:rPr b="1" i="0" lang="en" sz="1200" u="none" cap="none" strike="noStrike">
                <a:solidFill>
                  <a:srgbClr val="FF6319"/>
                </a:solidFill>
                <a:latin typeface="Verdana"/>
                <a:ea typeface="Verdana"/>
                <a:cs typeface="Verdana"/>
                <a:sym typeface="Verdana"/>
              </a:rPr>
              <a:t>#1 leader </a:t>
            </a:r>
            <a:r>
              <a:rPr b="0" i="0" lang="en" sz="1200" u="none" cap="none" strike="noStrike">
                <a:solidFill>
                  <a:srgbClr val="FF6319"/>
                </a:solidFill>
                <a:latin typeface="Verdana"/>
                <a:ea typeface="Verdana"/>
                <a:cs typeface="Verdana"/>
                <a:sym typeface="Verdana"/>
              </a:rPr>
              <a:t>in Europe</a:t>
            </a:r>
            <a:endParaRPr/>
          </a:p>
        </p:txBody>
      </p:sp>
      <p:sp>
        <p:nvSpPr>
          <p:cNvPr id="1076" name="Google Shape;1076;p197"/>
          <p:cNvSpPr txBox="1"/>
          <p:nvPr/>
        </p:nvSpPr>
        <p:spPr>
          <a:xfrm>
            <a:off x="2191084" y="3981997"/>
            <a:ext cx="12828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A626AA"/>
              </a:buClr>
              <a:buSzPts val="1200"/>
              <a:buFont typeface="Verdana"/>
              <a:buNone/>
            </a:pPr>
            <a:r>
              <a:rPr b="1" i="0" lang="en" sz="1200" u="none" cap="none" strike="noStrike">
                <a:solidFill>
                  <a:srgbClr val="A626AA"/>
                </a:solidFill>
                <a:latin typeface="Verdana"/>
                <a:ea typeface="Verdana"/>
                <a:cs typeface="Verdana"/>
                <a:sym typeface="Verdana"/>
              </a:rPr>
              <a:t>€13 billion </a:t>
            </a:r>
            <a:r>
              <a:rPr b="0" i="0" lang="en" sz="1200" u="none" cap="none" strike="noStrike">
                <a:solidFill>
                  <a:srgbClr val="A626AA"/>
                </a:solidFill>
                <a:latin typeface="Verdana"/>
                <a:ea typeface="Verdana"/>
                <a:cs typeface="Verdana"/>
                <a:sym typeface="Verdana"/>
              </a:rPr>
              <a:t>annual revenue circa</a:t>
            </a:r>
            <a:endParaRPr/>
          </a:p>
        </p:txBody>
      </p:sp>
      <p:sp>
        <p:nvSpPr>
          <p:cNvPr id="1077" name="Google Shape;1077;p197"/>
          <p:cNvSpPr txBox="1"/>
          <p:nvPr/>
        </p:nvSpPr>
        <p:spPr>
          <a:xfrm>
            <a:off x="3907097" y="3981997"/>
            <a:ext cx="1282800" cy="369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9C35"/>
              </a:buClr>
              <a:buSzPts val="1200"/>
              <a:buFont typeface="Verdana"/>
              <a:buNone/>
            </a:pPr>
            <a:r>
              <a:rPr b="1" i="0" lang="en" sz="1200" u="none" cap="none" strike="noStrike">
                <a:solidFill>
                  <a:srgbClr val="3F9C35"/>
                </a:solidFill>
                <a:latin typeface="Verdana"/>
                <a:ea typeface="Verdana"/>
                <a:cs typeface="Verdana"/>
                <a:sym typeface="Verdana"/>
              </a:rPr>
              <a:t>100,000 </a:t>
            </a:r>
            <a:r>
              <a:rPr b="0" i="0" lang="en" sz="1200" u="none" cap="none" strike="noStrike">
                <a:solidFill>
                  <a:srgbClr val="3F9C35"/>
                </a:solidFill>
                <a:latin typeface="Verdana"/>
                <a:ea typeface="Verdana"/>
                <a:cs typeface="Verdana"/>
                <a:sym typeface="Verdana"/>
              </a:rPr>
              <a:t>experts</a:t>
            </a:r>
            <a:endParaRPr/>
          </a:p>
        </p:txBody>
      </p:sp>
      <p:sp>
        <p:nvSpPr>
          <p:cNvPr id="1078" name="Google Shape;1078;p197"/>
          <p:cNvSpPr txBox="1"/>
          <p:nvPr/>
        </p:nvSpPr>
        <p:spPr>
          <a:xfrm>
            <a:off x="5623110" y="3981997"/>
            <a:ext cx="12828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71F85"/>
              </a:buClr>
              <a:buSzPts val="1200"/>
              <a:buFont typeface="Verdana"/>
              <a:buNone/>
            </a:pPr>
            <a:r>
              <a:rPr b="1" i="0" lang="en" sz="1200" u="none" cap="none" strike="noStrike">
                <a:solidFill>
                  <a:srgbClr val="D71F85"/>
                </a:solidFill>
                <a:latin typeface="Verdana"/>
                <a:ea typeface="Verdana"/>
                <a:cs typeface="Verdana"/>
                <a:sym typeface="Verdana"/>
              </a:rPr>
              <a:t>73 </a:t>
            </a:r>
            <a:r>
              <a:rPr b="0" i="0" lang="en" sz="1200" u="none" cap="none" strike="noStrike">
                <a:solidFill>
                  <a:srgbClr val="D71F85"/>
                </a:solidFill>
                <a:latin typeface="Verdana"/>
                <a:ea typeface="Verdana"/>
                <a:cs typeface="Verdana"/>
                <a:sym typeface="Verdana"/>
              </a:rPr>
              <a:t>countries</a:t>
            </a:r>
            <a:endParaRPr/>
          </a:p>
        </p:txBody>
      </p:sp>
      <p:sp>
        <p:nvSpPr>
          <p:cNvPr id="1079" name="Google Shape;1079;p197"/>
          <p:cNvSpPr txBox="1"/>
          <p:nvPr/>
        </p:nvSpPr>
        <p:spPr>
          <a:xfrm>
            <a:off x="7134447" y="3981997"/>
            <a:ext cx="16920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66A1"/>
              </a:buClr>
              <a:buSzPts val="1200"/>
              <a:buFont typeface="Verdana"/>
              <a:buNone/>
            </a:pPr>
            <a:r>
              <a:rPr b="0" i="0" lang="en" sz="1200" u="none" cap="none" strike="noStrike">
                <a:solidFill>
                  <a:srgbClr val="0066A1"/>
                </a:solidFill>
                <a:latin typeface="Verdana"/>
                <a:ea typeface="Verdana"/>
                <a:cs typeface="Verdana"/>
                <a:sym typeface="Verdana"/>
              </a:rPr>
              <a:t>Worldwide IT Partner of the Olympic and Paralympic Games</a:t>
            </a:r>
            <a:endParaRPr/>
          </a:p>
        </p:txBody>
      </p:sp>
      <p:grpSp>
        <p:nvGrpSpPr>
          <p:cNvPr id="1080" name="Google Shape;1080;p197"/>
          <p:cNvGrpSpPr/>
          <p:nvPr/>
        </p:nvGrpSpPr>
        <p:grpSpPr>
          <a:xfrm>
            <a:off x="2396499" y="3013848"/>
            <a:ext cx="871800" cy="871800"/>
            <a:chOff x="2067840" y="3129960"/>
            <a:chExt cx="871800" cy="871800"/>
          </a:xfrm>
        </p:grpSpPr>
        <p:sp>
          <p:nvSpPr>
            <p:cNvPr id="1081" name="Google Shape;1081;p197"/>
            <p:cNvSpPr/>
            <p:nvPr/>
          </p:nvSpPr>
          <p:spPr>
            <a:xfrm>
              <a:off x="2067840" y="3129960"/>
              <a:ext cx="871800" cy="8718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Verdana"/>
                <a:buNone/>
              </a:pPr>
              <a:r>
                <a:t/>
              </a:r>
              <a:endParaRPr b="0" i="0" sz="1600" u="none" cap="none" strike="noStrike">
                <a:solidFill>
                  <a:srgbClr val="FFFFFF"/>
                </a:solidFill>
                <a:latin typeface="Verdana"/>
                <a:ea typeface="Verdana"/>
                <a:cs typeface="Verdana"/>
                <a:sym typeface="Verdana"/>
              </a:endParaRPr>
            </a:p>
          </p:txBody>
        </p:sp>
        <p:grpSp>
          <p:nvGrpSpPr>
            <p:cNvPr id="1082" name="Google Shape;1082;p197"/>
            <p:cNvGrpSpPr/>
            <p:nvPr/>
          </p:nvGrpSpPr>
          <p:grpSpPr>
            <a:xfrm>
              <a:off x="2231783" y="3307304"/>
              <a:ext cx="543908" cy="517125"/>
              <a:chOff x="3938588" y="2830513"/>
              <a:chExt cx="1257300" cy="1195388"/>
            </a:xfrm>
          </p:grpSpPr>
          <p:sp>
            <p:nvSpPr>
              <p:cNvPr id="1083" name="Google Shape;1083;p197"/>
              <p:cNvSpPr/>
              <p:nvPr/>
            </p:nvSpPr>
            <p:spPr>
              <a:xfrm>
                <a:off x="4225926" y="3159125"/>
                <a:ext cx="361951" cy="363537"/>
              </a:xfrm>
              <a:custGeom>
                <a:rect b="b" l="l" r="r" t="t"/>
                <a:pathLst>
                  <a:path extrusionOk="0" h="1144" w="1142">
                    <a:moveTo>
                      <a:pt x="531" y="144"/>
                    </a:moveTo>
                    <a:lnTo>
                      <a:pt x="531" y="247"/>
                    </a:lnTo>
                    <a:lnTo>
                      <a:pt x="494" y="257"/>
                    </a:lnTo>
                    <a:lnTo>
                      <a:pt x="460" y="270"/>
                    </a:lnTo>
                    <a:lnTo>
                      <a:pt x="431" y="287"/>
                    </a:lnTo>
                    <a:lnTo>
                      <a:pt x="408" y="309"/>
                    </a:lnTo>
                    <a:lnTo>
                      <a:pt x="388" y="333"/>
                    </a:lnTo>
                    <a:lnTo>
                      <a:pt x="374" y="361"/>
                    </a:lnTo>
                    <a:lnTo>
                      <a:pt x="365" y="392"/>
                    </a:lnTo>
                    <a:lnTo>
                      <a:pt x="363" y="424"/>
                    </a:lnTo>
                    <a:lnTo>
                      <a:pt x="365" y="456"/>
                    </a:lnTo>
                    <a:lnTo>
                      <a:pt x="373" y="483"/>
                    </a:lnTo>
                    <a:lnTo>
                      <a:pt x="386" y="507"/>
                    </a:lnTo>
                    <a:lnTo>
                      <a:pt x="402" y="530"/>
                    </a:lnTo>
                    <a:lnTo>
                      <a:pt x="423" y="549"/>
                    </a:lnTo>
                    <a:lnTo>
                      <a:pt x="448" y="567"/>
                    </a:lnTo>
                    <a:lnTo>
                      <a:pt x="477" y="583"/>
                    </a:lnTo>
                    <a:lnTo>
                      <a:pt x="508" y="598"/>
                    </a:lnTo>
                    <a:lnTo>
                      <a:pt x="543" y="611"/>
                    </a:lnTo>
                    <a:lnTo>
                      <a:pt x="578" y="626"/>
                    </a:lnTo>
                    <a:lnTo>
                      <a:pt x="606" y="641"/>
                    </a:lnTo>
                    <a:lnTo>
                      <a:pt x="629" y="657"/>
                    </a:lnTo>
                    <a:lnTo>
                      <a:pt x="645" y="675"/>
                    </a:lnTo>
                    <a:lnTo>
                      <a:pt x="653" y="695"/>
                    </a:lnTo>
                    <a:lnTo>
                      <a:pt x="657" y="716"/>
                    </a:lnTo>
                    <a:lnTo>
                      <a:pt x="654" y="737"/>
                    </a:lnTo>
                    <a:lnTo>
                      <a:pt x="646" y="755"/>
                    </a:lnTo>
                    <a:lnTo>
                      <a:pt x="634" y="770"/>
                    </a:lnTo>
                    <a:lnTo>
                      <a:pt x="617" y="783"/>
                    </a:lnTo>
                    <a:lnTo>
                      <a:pt x="596" y="792"/>
                    </a:lnTo>
                    <a:lnTo>
                      <a:pt x="573" y="798"/>
                    </a:lnTo>
                    <a:lnTo>
                      <a:pt x="545" y="799"/>
                    </a:lnTo>
                    <a:lnTo>
                      <a:pt x="509" y="796"/>
                    </a:lnTo>
                    <a:lnTo>
                      <a:pt x="473" y="790"/>
                    </a:lnTo>
                    <a:lnTo>
                      <a:pt x="440" y="779"/>
                    </a:lnTo>
                    <a:lnTo>
                      <a:pt x="410" y="767"/>
                    </a:lnTo>
                    <a:lnTo>
                      <a:pt x="383" y="753"/>
                    </a:lnTo>
                    <a:lnTo>
                      <a:pt x="356" y="851"/>
                    </a:lnTo>
                    <a:lnTo>
                      <a:pt x="381" y="866"/>
                    </a:lnTo>
                    <a:lnTo>
                      <a:pt x="412" y="878"/>
                    </a:lnTo>
                    <a:lnTo>
                      <a:pt x="448" y="887"/>
                    </a:lnTo>
                    <a:lnTo>
                      <a:pt x="485" y="895"/>
                    </a:lnTo>
                    <a:lnTo>
                      <a:pt x="524" y="897"/>
                    </a:lnTo>
                    <a:lnTo>
                      <a:pt x="524" y="999"/>
                    </a:lnTo>
                    <a:lnTo>
                      <a:pt x="610" y="999"/>
                    </a:lnTo>
                    <a:lnTo>
                      <a:pt x="610" y="891"/>
                    </a:lnTo>
                    <a:lnTo>
                      <a:pt x="646" y="883"/>
                    </a:lnTo>
                    <a:lnTo>
                      <a:pt x="678" y="870"/>
                    </a:lnTo>
                    <a:lnTo>
                      <a:pt x="706" y="855"/>
                    </a:lnTo>
                    <a:lnTo>
                      <a:pt x="730" y="835"/>
                    </a:lnTo>
                    <a:lnTo>
                      <a:pt x="750" y="813"/>
                    </a:lnTo>
                    <a:lnTo>
                      <a:pt x="766" y="789"/>
                    </a:lnTo>
                    <a:lnTo>
                      <a:pt x="776" y="763"/>
                    </a:lnTo>
                    <a:lnTo>
                      <a:pt x="784" y="735"/>
                    </a:lnTo>
                    <a:lnTo>
                      <a:pt x="786" y="706"/>
                    </a:lnTo>
                    <a:lnTo>
                      <a:pt x="784" y="673"/>
                    </a:lnTo>
                    <a:lnTo>
                      <a:pt x="775" y="643"/>
                    </a:lnTo>
                    <a:lnTo>
                      <a:pt x="763" y="615"/>
                    </a:lnTo>
                    <a:lnTo>
                      <a:pt x="745" y="590"/>
                    </a:lnTo>
                    <a:lnTo>
                      <a:pt x="722" y="569"/>
                    </a:lnTo>
                    <a:lnTo>
                      <a:pt x="693" y="548"/>
                    </a:lnTo>
                    <a:lnTo>
                      <a:pt x="658" y="530"/>
                    </a:lnTo>
                    <a:lnTo>
                      <a:pt x="617" y="513"/>
                    </a:lnTo>
                    <a:lnTo>
                      <a:pt x="582" y="498"/>
                    </a:lnTo>
                    <a:lnTo>
                      <a:pt x="553" y="484"/>
                    </a:lnTo>
                    <a:lnTo>
                      <a:pt x="530" y="470"/>
                    </a:lnTo>
                    <a:lnTo>
                      <a:pt x="513" y="457"/>
                    </a:lnTo>
                    <a:lnTo>
                      <a:pt x="501" y="443"/>
                    </a:lnTo>
                    <a:lnTo>
                      <a:pt x="494" y="427"/>
                    </a:lnTo>
                    <a:lnTo>
                      <a:pt x="491" y="410"/>
                    </a:lnTo>
                    <a:lnTo>
                      <a:pt x="492" y="396"/>
                    </a:lnTo>
                    <a:lnTo>
                      <a:pt x="496" y="383"/>
                    </a:lnTo>
                    <a:lnTo>
                      <a:pt x="503" y="371"/>
                    </a:lnTo>
                    <a:lnTo>
                      <a:pt x="513" y="360"/>
                    </a:lnTo>
                    <a:lnTo>
                      <a:pt x="526" y="350"/>
                    </a:lnTo>
                    <a:lnTo>
                      <a:pt x="543" y="343"/>
                    </a:lnTo>
                    <a:lnTo>
                      <a:pt x="565" y="338"/>
                    </a:lnTo>
                    <a:lnTo>
                      <a:pt x="590" y="337"/>
                    </a:lnTo>
                    <a:lnTo>
                      <a:pt x="623" y="338"/>
                    </a:lnTo>
                    <a:lnTo>
                      <a:pt x="652" y="343"/>
                    </a:lnTo>
                    <a:lnTo>
                      <a:pt x="677" y="350"/>
                    </a:lnTo>
                    <a:lnTo>
                      <a:pt x="699" y="358"/>
                    </a:lnTo>
                    <a:lnTo>
                      <a:pt x="717" y="366"/>
                    </a:lnTo>
                    <a:lnTo>
                      <a:pt x="732" y="372"/>
                    </a:lnTo>
                    <a:lnTo>
                      <a:pt x="760" y="276"/>
                    </a:lnTo>
                    <a:lnTo>
                      <a:pt x="738" y="267"/>
                    </a:lnTo>
                    <a:lnTo>
                      <a:pt x="714" y="257"/>
                    </a:lnTo>
                    <a:lnTo>
                      <a:pt x="686" y="250"/>
                    </a:lnTo>
                    <a:lnTo>
                      <a:pt x="653" y="245"/>
                    </a:lnTo>
                    <a:lnTo>
                      <a:pt x="616" y="243"/>
                    </a:lnTo>
                    <a:lnTo>
                      <a:pt x="616" y="144"/>
                    </a:lnTo>
                    <a:lnTo>
                      <a:pt x="531" y="144"/>
                    </a:lnTo>
                    <a:close/>
                    <a:moveTo>
                      <a:pt x="571" y="0"/>
                    </a:moveTo>
                    <a:lnTo>
                      <a:pt x="637" y="4"/>
                    </a:lnTo>
                    <a:lnTo>
                      <a:pt x="701" y="15"/>
                    </a:lnTo>
                    <a:lnTo>
                      <a:pt x="763" y="33"/>
                    </a:lnTo>
                    <a:lnTo>
                      <a:pt x="821" y="58"/>
                    </a:lnTo>
                    <a:lnTo>
                      <a:pt x="877" y="89"/>
                    </a:lnTo>
                    <a:lnTo>
                      <a:pt x="928" y="125"/>
                    </a:lnTo>
                    <a:lnTo>
                      <a:pt x="975" y="167"/>
                    </a:lnTo>
                    <a:lnTo>
                      <a:pt x="1016" y="213"/>
                    </a:lnTo>
                    <a:lnTo>
                      <a:pt x="1052" y="266"/>
                    </a:lnTo>
                    <a:lnTo>
                      <a:pt x="1084" y="320"/>
                    </a:lnTo>
                    <a:lnTo>
                      <a:pt x="1108" y="378"/>
                    </a:lnTo>
                    <a:lnTo>
                      <a:pt x="1126" y="440"/>
                    </a:lnTo>
                    <a:lnTo>
                      <a:pt x="1138" y="506"/>
                    </a:lnTo>
                    <a:lnTo>
                      <a:pt x="1142" y="572"/>
                    </a:lnTo>
                    <a:lnTo>
                      <a:pt x="1138" y="639"/>
                    </a:lnTo>
                    <a:lnTo>
                      <a:pt x="1126" y="703"/>
                    </a:lnTo>
                    <a:lnTo>
                      <a:pt x="1108" y="765"/>
                    </a:lnTo>
                    <a:lnTo>
                      <a:pt x="1084" y="823"/>
                    </a:lnTo>
                    <a:lnTo>
                      <a:pt x="1052" y="879"/>
                    </a:lnTo>
                    <a:lnTo>
                      <a:pt x="1016" y="930"/>
                    </a:lnTo>
                    <a:lnTo>
                      <a:pt x="975" y="977"/>
                    </a:lnTo>
                    <a:lnTo>
                      <a:pt x="928" y="1018"/>
                    </a:lnTo>
                    <a:lnTo>
                      <a:pt x="877" y="1055"/>
                    </a:lnTo>
                    <a:lnTo>
                      <a:pt x="821" y="1086"/>
                    </a:lnTo>
                    <a:lnTo>
                      <a:pt x="763" y="1110"/>
                    </a:lnTo>
                    <a:lnTo>
                      <a:pt x="701" y="1129"/>
                    </a:lnTo>
                    <a:lnTo>
                      <a:pt x="637" y="1141"/>
                    </a:lnTo>
                    <a:lnTo>
                      <a:pt x="571" y="1144"/>
                    </a:lnTo>
                    <a:lnTo>
                      <a:pt x="504" y="1141"/>
                    </a:lnTo>
                    <a:lnTo>
                      <a:pt x="439" y="1129"/>
                    </a:lnTo>
                    <a:lnTo>
                      <a:pt x="377" y="1110"/>
                    </a:lnTo>
                    <a:lnTo>
                      <a:pt x="319" y="1086"/>
                    </a:lnTo>
                    <a:lnTo>
                      <a:pt x="265" y="1055"/>
                    </a:lnTo>
                    <a:lnTo>
                      <a:pt x="213" y="1018"/>
                    </a:lnTo>
                    <a:lnTo>
                      <a:pt x="167" y="977"/>
                    </a:lnTo>
                    <a:lnTo>
                      <a:pt x="125" y="930"/>
                    </a:lnTo>
                    <a:lnTo>
                      <a:pt x="88" y="879"/>
                    </a:lnTo>
                    <a:lnTo>
                      <a:pt x="58" y="823"/>
                    </a:lnTo>
                    <a:lnTo>
                      <a:pt x="33" y="765"/>
                    </a:lnTo>
                    <a:lnTo>
                      <a:pt x="15" y="703"/>
                    </a:lnTo>
                    <a:lnTo>
                      <a:pt x="4" y="639"/>
                    </a:lnTo>
                    <a:lnTo>
                      <a:pt x="0" y="572"/>
                    </a:lnTo>
                    <a:lnTo>
                      <a:pt x="4" y="506"/>
                    </a:lnTo>
                    <a:lnTo>
                      <a:pt x="15" y="440"/>
                    </a:lnTo>
                    <a:lnTo>
                      <a:pt x="33" y="378"/>
                    </a:lnTo>
                    <a:lnTo>
                      <a:pt x="58" y="320"/>
                    </a:lnTo>
                    <a:lnTo>
                      <a:pt x="88" y="266"/>
                    </a:lnTo>
                    <a:lnTo>
                      <a:pt x="125" y="213"/>
                    </a:lnTo>
                    <a:lnTo>
                      <a:pt x="167" y="167"/>
                    </a:lnTo>
                    <a:lnTo>
                      <a:pt x="213" y="125"/>
                    </a:lnTo>
                    <a:lnTo>
                      <a:pt x="265" y="89"/>
                    </a:lnTo>
                    <a:lnTo>
                      <a:pt x="319" y="58"/>
                    </a:lnTo>
                    <a:lnTo>
                      <a:pt x="377" y="33"/>
                    </a:lnTo>
                    <a:lnTo>
                      <a:pt x="439" y="15"/>
                    </a:lnTo>
                    <a:lnTo>
                      <a:pt x="504" y="4"/>
                    </a:lnTo>
                    <a:lnTo>
                      <a:pt x="571" y="0"/>
                    </a:lnTo>
                    <a:close/>
                  </a:path>
                </a:pathLst>
              </a:custGeom>
              <a:solidFill>
                <a:srgbClr val="A62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84" name="Google Shape;1084;p197"/>
              <p:cNvSpPr/>
              <p:nvPr/>
            </p:nvSpPr>
            <p:spPr>
              <a:xfrm>
                <a:off x="4494213" y="2830513"/>
                <a:ext cx="365124" cy="365124"/>
              </a:xfrm>
              <a:custGeom>
                <a:rect b="b" l="l" r="r" t="t"/>
                <a:pathLst>
                  <a:path extrusionOk="0" h="1148" w="1146">
                    <a:moveTo>
                      <a:pt x="646" y="222"/>
                    </a:moveTo>
                    <a:lnTo>
                      <a:pt x="601" y="226"/>
                    </a:lnTo>
                    <a:lnTo>
                      <a:pt x="559" y="234"/>
                    </a:lnTo>
                    <a:lnTo>
                      <a:pt x="520" y="248"/>
                    </a:lnTo>
                    <a:lnTo>
                      <a:pt x="484" y="267"/>
                    </a:lnTo>
                    <a:lnTo>
                      <a:pt x="451" y="291"/>
                    </a:lnTo>
                    <a:lnTo>
                      <a:pt x="421" y="320"/>
                    </a:lnTo>
                    <a:lnTo>
                      <a:pt x="394" y="353"/>
                    </a:lnTo>
                    <a:lnTo>
                      <a:pt x="372" y="391"/>
                    </a:lnTo>
                    <a:lnTo>
                      <a:pt x="354" y="433"/>
                    </a:lnTo>
                    <a:lnTo>
                      <a:pt x="342" y="479"/>
                    </a:lnTo>
                    <a:lnTo>
                      <a:pt x="272" y="479"/>
                    </a:lnTo>
                    <a:lnTo>
                      <a:pt x="272" y="543"/>
                    </a:lnTo>
                    <a:lnTo>
                      <a:pt x="332" y="543"/>
                    </a:lnTo>
                    <a:lnTo>
                      <a:pt x="331" y="563"/>
                    </a:lnTo>
                    <a:lnTo>
                      <a:pt x="331" y="581"/>
                    </a:lnTo>
                    <a:lnTo>
                      <a:pt x="331" y="598"/>
                    </a:lnTo>
                    <a:lnTo>
                      <a:pt x="272" y="598"/>
                    </a:lnTo>
                    <a:lnTo>
                      <a:pt x="272" y="662"/>
                    </a:lnTo>
                    <a:lnTo>
                      <a:pt x="340" y="662"/>
                    </a:lnTo>
                    <a:lnTo>
                      <a:pt x="347" y="700"/>
                    </a:lnTo>
                    <a:lnTo>
                      <a:pt x="357" y="734"/>
                    </a:lnTo>
                    <a:lnTo>
                      <a:pt x="370" y="765"/>
                    </a:lnTo>
                    <a:lnTo>
                      <a:pt x="386" y="793"/>
                    </a:lnTo>
                    <a:lnTo>
                      <a:pt x="405" y="819"/>
                    </a:lnTo>
                    <a:lnTo>
                      <a:pt x="430" y="846"/>
                    </a:lnTo>
                    <a:lnTo>
                      <a:pt x="459" y="871"/>
                    </a:lnTo>
                    <a:lnTo>
                      <a:pt x="491" y="890"/>
                    </a:lnTo>
                    <a:lnTo>
                      <a:pt x="526" y="906"/>
                    </a:lnTo>
                    <a:lnTo>
                      <a:pt x="562" y="917"/>
                    </a:lnTo>
                    <a:lnTo>
                      <a:pt x="601" y="924"/>
                    </a:lnTo>
                    <a:lnTo>
                      <a:pt x="641" y="926"/>
                    </a:lnTo>
                    <a:lnTo>
                      <a:pt x="679" y="924"/>
                    </a:lnTo>
                    <a:lnTo>
                      <a:pt x="716" y="918"/>
                    </a:lnTo>
                    <a:lnTo>
                      <a:pt x="748" y="908"/>
                    </a:lnTo>
                    <a:lnTo>
                      <a:pt x="777" y="896"/>
                    </a:lnTo>
                    <a:lnTo>
                      <a:pt x="800" y="884"/>
                    </a:lnTo>
                    <a:lnTo>
                      <a:pt x="779" y="789"/>
                    </a:lnTo>
                    <a:lnTo>
                      <a:pt x="762" y="798"/>
                    </a:lnTo>
                    <a:lnTo>
                      <a:pt x="740" y="806"/>
                    </a:lnTo>
                    <a:lnTo>
                      <a:pt x="715" y="814"/>
                    </a:lnTo>
                    <a:lnTo>
                      <a:pt x="686" y="820"/>
                    </a:lnTo>
                    <a:lnTo>
                      <a:pt x="655" y="821"/>
                    </a:lnTo>
                    <a:lnTo>
                      <a:pt x="624" y="820"/>
                    </a:lnTo>
                    <a:lnTo>
                      <a:pt x="594" y="812"/>
                    </a:lnTo>
                    <a:lnTo>
                      <a:pt x="565" y="802"/>
                    </a:lnTo>
                    <a:lnTo>
                      <a:pt x="539" y="786"/>
                    </a:lnTo>
                    <a:lnTo>
                      <a:pt x="516" y="765"/>
                    </a:lnTo>
                    <a:lnTo>
                      <a:pt x="501" y="745"/>
                    </a:lnTo>
                    <a:lnTo>
                      <a:pt x="487" y="722"/>
                    </a:lnTo>
                    <a:lnTo>
                      <a:pt x="478" y="694"/>
                    </a:lnTo>
                    <a:lnTo>
                      <a:pt x="470" y="662"/>
                    </a:lnTo>
                    <a:lnTo>
                      <a:pt x="747" y="662"/>
                    </a:lnTo>
                    <a:lnTo>
                      <a:pt x="747" y="598"/>
                    </a:lnTo>
                    <a:lnTo>
                      <a:pt x="459" y="598"/>
                    </a:lnTo>
                    <a:lnTo>
                      <a:pt x="459" y="581"/>
                    </a:lnTo>
                    <a:lnTo>
                      <a:pt x="459" y="562"/>
                    </a:lnTo>
                    <a:lnTo>
                      <a:pt x="461" y="543"/>
                    </a:lnTo>
                    <a:lnTo>
                      <a:pt x="747" y="543"/>
                    </a:lnTo>
                    <a:lnTo>
                      <a:pt x="747" y="479"/>
                    </a:lnTo>
                    <a:lnTo>
                      <a:pt x="474" y="479"/>
                    </a:lnTo>
                    <a:lnTo>
                      <a:pt x="481" y="450"/>
                    </a:lnTo>
                    <a:lnTo>
                      <a:pt x="492" y="425"/>
                    </a:lnTo>
                    <a:lnTo>
                      <a:pt x="504" y="402"/>
                    </a:lnTo>
                    <a:lnTo>
                      <a:pt x="520" y="382"/>
                    </a:lnTo>
                    <a:lnTo>
                      <a:pt x="542" y="360"/>
                    </a:lnTo>
                    <a:lnTo>
                      <a:pt x="566" y="345"/>
                    </a:lnTo>
                    <a:lnTo>
                      <a:pt x="594" y="334"/>
                    </a:lnTo>
                    <a:lnTo>
                      <a:pt x="621" y="326"/>
                    </a:lnTo>
                    <a:lnTo>
                      <a:pt x="653" y="324"/>
                    </a:lnTo>
                    <a:lnTo>
                      <a:pt x="687" y="326"/>
                    </a:lnTo>
                    <a:lnTo>
                      <a:pt x="718" y="332"/>
                    </a:lnTo>
                    <a:lnTo>
                      <a:pt x="746" y="342"/>
                    </a:lnTo>
                    <a:lnTo>
                      <a:pt x="769" y="352"/>
                    </a:lnTo>
                    <a:lnTo>
                      <a:pt x="796" y="255"/>
                    </a:lnTo>
                    <a:lnTo>
                      <a:pt x="773" y="245"/>
                    </a:lnTo>
                    <a:lnTo>
                      <a:pt x="746" y="237"/>
                    </a:lnTo>
                    <a:lnTo>
                      <a:pt x="716" y="229"/>
                    </a:lnTo>
                    <a:lnTo>
                      <a:pt x="682" y="225"/>
                    </a:lnTo>
                    <a:lnTo>
                      <a:pt x="646" y="222"/>
                    </a:lnTo>
                    <a:close/>
                    <a:moveTo>
                      <a:pt x="573" y="0"/>
                    </a:moveTo>
                    <a:lnTo>
                      <a:pt x="636" y="4"/>
                    </a:lnTo>
                    <a:lnTo>
                      <a:pt x="696" y="14"/>
                    </a:lnTo>
                    <a:lnTo>
                      <a:pt x="754" y="29"/>
                    </a:lnTo>
                    <a:lnTo>
                      <a:pt x="810" y="51"/>
                    </a:lnTo>
                    <a:lnTo>
                      <a:pt x="862" y="79"/>
                    </a:lnTo>
                    <a:lnTo>
                      <a:pt x="912" y="111"/>
                    </a:lnTo>
                    <a:lnTo>
                      <a:pt x="956" y="148"/>
                    </a:lnTo>
                    <a:lnTo>
                      <a:pt x="999" y="189"/>
                    </a:lnTo>
                    <a:lnTo>
                      <a:pt x="1035" y="236"/>
                    </a:lnTo>
                    <a:lnTo>
                      <a:pt x="1068" y="284"/>
                    </a:lnTo>
                    <a:lnTo>
                      <a:pt x="1094" y="337"/>
                    </a:lnTo>
                    <a:lnTo>
                      <a:pt x="1116" y="393"/>
                    </a:lnTo>
                    <a:lnTo>
                      <a:pt x="1133" y="451"/>
                    </a:lnTo>
                    <a:lnTo>
                      <a:pt x="1143" y="512"/>
                    </a:lnTo>
                    <a:lnTo>
                      <a:pt x="1146" y="575"/>
                    </a:lnTo>
                    <a:lnTo>
                      <a:pt x="1143" y="637"/>
                    </a:lnTo>
                    <a:lnTo>
                      <a:pt x="1133" y="697"/>
                    </a:lnTo>
                    <a:lnTo>
                      <a:pt x="1116" y="756"/>
                    </a:lnTo>
                    <a:lnTo>
                      <a:pt x="1094" y="811"/>
                    </a:lnTo>
                    <a:lnTo>
                      <a:pt x="1068" y="865"/>
                    </a:lnTo>
                    <a:lnTo>
                      <a:pt x="1035" y="913"/>
                    </a:lnTo>
                    <a:lnTo>
                      <a:pt x="999" y="959"/>
                    </a:lnTo>
                    <a:lnTo>
                      <a:pt x="956" y="1000"/>
                    </a:lnTo>
                    <a:lnTo>
                      <a:pt x="912" y="1038"/>
                    </a:lnTo>
                    <a:lnTo>
                      <a:pt x="862" y="1069"/>
                    </a:lnTo>
                    <a:lnTo>
                      <a:pt x="810" y="1097"/>
                    </a:lnTo>
                    <a:lnTo>
                      <a:pt x="754" y="1119"/>
                    </a:lnTo>
                    <a:lnTo>
                      <a:pt x="696" y="1135"/>
                    </a:lnTo>
                    <a:lnTo>
                      <a:pt x="636" y="1145"/>
                    </a:lnTo>
                    <a:lnTo>
                      <a:pt x="573" y="1148"/>
                    </a:lnTo>
                    <a:lnTo>
                      <a:pt x="510" y="1145"/>
                    </a:lnTo>
                    <a:lnTo>
                      <a:pt x="450" y="1135"/>
                    </a:lnTo>
                    <a:lnTo>
                      <a:pt x="392" y="1119"/>
                    </a:lnTo>
                    <a:lnTo>
                      <a:pt x="336" y="1097"/>
                    </a:lnTo>
                    <a:lnTo>
                      <a:pt x="284" y="1069"/>
                    </a:lnTo>
                    <a:lnTo>
                      <a:pt x="235" y="1038"/>
                    </a:lnTo>
                    <a:lnTo>
                      <a:pt x="190" y="1000"/>
                    </a:lnTo>
                    <a:lnTo>
                      <a:pt x="147" y="959"/>
                    </a:lnTo>
                    <a:lnTo>
                      <a:pt x="111" y="913"/>
                    </a:lnTo>
                    <a:lnTo>
                      <a:pt x="79" y="865"/>
                    </a:lnTo>
                    <a:lnTo>
                      <a:pt x="51" y="811"/>
                    </a:lnTo>
                    <a:lnTo>
                      <a:pt x="29" y="756"/>
                    </a:lnTo>
                    <a:lnTo>
                      <a:pt x="13" y="697"/>
                    </a:lnTo>
                    <a:lnTo>
                      <a:pt x="4" y="637"/>
                    </a:lnTo>
                    <a:lnTo>
                      <a:pt x="0" y="575"/>
                    </a:lnTo>
                    <a:lnTo>
                      <a:pt x="4" y="512"/>
                    </a:lnTo>
                    <a:lnTo>
                      <a:pt x="13" y="451"/>
                    </a:lnTo>
                    <a:lnTo>
                      <a:pt x="29" y="393"/>
                    </a:lnTo>
                    <a:lnTo>
                      <a:pt x="51" y="337"/>
                    </a:lnTo>
                    <a:lnTo>
                      <a:pt x="79" y="284"/>
                    </a:lnTo>
                    <a:lnTo>
                      <a:pt x="111" y="236"/>
                    </a:lnTo>
                    <a:lnTo>
                      <a:pt x="147" y="189"/>
                    </a:lnTo>
                    <a:lnTo>
                      <a:pt x="190" y="148"/>
                    </a:lnTo>
                    <a:lnTo>
                      <a:pt x="235" y="111"/>
                    </a:lnTo>
                    <a:lnTo>
                      <a:pt x="284" y="79"/>
                    </a:lnTo>
                    <a:lnTo>
                      <a:pt x="336" y="51"/>
                    </a:lnTo>
                    <a:lnTo>
                      <a:pt x="392" y="29"/>
                    </a:lnTo>
                    <a:lnTo>
                      <a:pt x="450" y="14"/>
                    </a:lnTo>
                    <a:lnTo>
                      <a:pt x="510" y="4"/>
                    </a:lnTo>
                    <a:lnTo>
                      <a:pt x="573" y="0"/>
                    </a:lnTo>
                    <a:close/>
                  </a:path>
                </a:pathLst>
              </a:custGeom>
              <a:solidFill>
                <a:srgbClr val="A62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85" name="Google Shape;1085;p197"/>
              <p:cNvSpPr/>
              <p:nvPr/>
            </p:nvSpPr>
            <p:spPr>
              <a:xfrm>
                <a:off x="4883151" y="2965450"/>
                <a:ext cx="312737" cy="314324"/>
              </a:xfrm>
              <a:custGeom>
                <a:rect b="b" l="l" r="r" t="t"/>
                <a:pathLst>
                  <a:path extrusionOk="0" h="989" w="986">
                    <a:moveTo>
                      <a:pt x="259" y="201"/>
                    </a:moveTo>
                    <a:lnTo>
                      <a:pt x="409" y="465"/>
                    </a:lnTo>
                    <a:lnTo>
                      <a:pt x="296" y="465"/>
                    </a:lnTo>
                    <a:lnTo>
                      <a:pt x="296" y="520"/>
                    </a:lnTo>
                    <a:lnTo>
                      <a:pt x="437" y="520"/>
                    </a:lnTo>
                    <a:lnTo>
                      <a:pt x="437" y="581"/>
                    </a:lnTo>
                    <a:lnTo>
                      <a:pt x="296" y="581"/>
                    </a:lnTo>
                    <a:lnTo>
                      <a:pt x="296" y="636"/>
                    </a:lnTo>
                    <a:lnTo>
                      <a:pt x="437" y="636"/>
                    </a:lnTo>
                    <a:lnTo>
                      <a:pt x="437" y="787"/>
                    </a:lnTo>
                    <a:lnTo>
                      <a:pt x="539" y="787"/>
                    </a:lnTo>
                    <a:lnTo>
                      <a:pt x="539" y="636"/>
                    </a:lnTo>
                    <a:lnTo>
                      <a:pt x="681" y="636"/>
                    </a:lnTo>
                    <a:lnTo>
                      <a:pt x="681" y="581"/>
                    </a:lnTo>
                    <a:lnTo>
                      <a:pt x="539" y="581"/>
                    </a:lnTo>
                    <a:lnTo>
                      <a:pt x="539" y="520"/>
                    </a:lnTo>
                    <a:lnTo>
                      <a:pt x="681" y="520"/>
                    </a:lnTo>
                    <a:lnTo>
                      <a:pt x="681" y="465"/>
                    </a:lnTo>
                    <a:lnTo>
                      <a:pt x="570" y="465"/>
                    </a:lnTo>
                    <a:lnTo>
                      <a:pt x="727" y="201"/>
                    </a:lnTo>
                    <a:lnTo>
                      <a:pt x="610" y="201"/>
                    </a:lnTo>
                    <a:lnTo>
                      <a:pt x="532" y="362"/>
                    </a:lnTo>
                    <a:lnTo>
                      <a:pt x="512" y="411"/>
                    </a:lnTo>
                    <a:lnTo>
                      <a:pt x="493" y="454"/>
                    </a:lnTo>
                    <a:lnTo>
                      <a:pt x="492" y="454"/>
                    </a:lnTo>
                    <a:lnTo>
                      <a:pt x="480" y="425"/>
                    </a:lnTo>
                    <a:lnTo>
                      <a:pt x="468" y="396"/>
                    </a:lnTo>
                    <a:lnTo>
                      <a:pt x="455" y="364"/>
                    </a:lnTo>
                    <a:lnTo>
                      <a:pt x="379" y="201"/>
                    </a:lnTo>
                    <a:lnTo>
                      <a:pt x="259" y="201"/>
                    </a:lnTo>
                    <a:close/>
                    <a:moveTo>
                      <a:pt x="493" y="0"/>
                    </a:moveTo>
                    <a:lnTo>
                      <a:pt x="555" y="3"/>
                    </a:lnTo>
                    <a:lnTo>
                      <a:pt x="614" y="15"/>
                    </a:lnTo>
                    <a:lnTo>
                      <a:pt x="671" y="34"/>
                    </a:lnTo>
                    <a:lnTo>
                      <a:pt x="724" y="58"/>
                    </a:lnTo>
                    <a:lnTo>
                      <a:pt x="775" y="88"/>
                    </a:lnTo>
                    <a:lnTo>
                      <a:pt x="820" y="124"/>
                    </a:lnTo>
                    <a:lnTo>
                      <a:pt x="861" y="166"/>
                    </a:lnTo>
                    <a:lnTo>
                      <a:pt x="897" y="212"/>
                    </a:lnTo>
                    <a:lnTo>
                      <a:pt x="929" y="261"/>
                    </a:lnTo>
                    <a:lnTo>
                      <a:pt x="953" y="316"/>
                    </a:lnTo>
                    <a:lnTo>
                      <a:pt x="971" y="373"/>
                    </a:lnTo>
                    <a:lnTo>
                      <a:pt x="982" y="432"/>
                    </a:lnTo>
                    <a:lnTo>
                      <a:pt x="986" y="494"/>
                    </a:lnTo>
                    <a:lnTo>
                      <a:pt x="982" y="556"/>
                    </a:lnTo>
                    <a:lnTo>
                      <a:pt x="971" y="615"/>
                    </a:lnTo>
                    <a:lnTo>
                      <a:pt x="953" y="672"/>
                    </a:lnTo>
                    <a:lnTo>
                      <a:pt x="929" y="727"/>
                    </a:lnTo>
                    <a:lnTo>
                      <a:pt x="897" y="777"/>
                    </a:lnTo>
                    <a:lnTo>
                      <a:pt x="861" y="823"/>
                    </a:lnTo>
                    <a:lnTo>
                      <a:pt x="820" y="864"/>
                    </a:lnTo>
                    <a:lnTo>
                      <a:pt x="775" y="900"/>
                    </a:lnTo>
                    <a:lnTo>
                      <a:pt x="724" y="931"/>
                    </a:lnTo>
                    <a:lnTo>
                      <a:pt x="671" y="955"/>
                    </a:lnTo>
                    <a:lnTo>
                      <a:pt x="614" y="973"/>
                    </a:lnTo>
                    <a:lnTo>
                      <a:pt x="555" y="984"/>
                    </a:lnTo>
                    <a:lnTo>
                      <a:pt x="493" y="989"/>
                    </a:lnTo>
                    <a:lnTo>
                      <a:pt x="431" y="984"/>
                    </a:lnTo>
                    <a:lnTo>
                      <a:pt x="371" y="973"/>
                    </a:lnTo>
                    <a:lnTo>
                      <a:pt x="315" y="955"/>
                    </a:lnTo>
                    <a:lnTo>
                      <a:pt x="261" y="931"/>
                    </a:lnTo>
                    <a:lnTo>
                      <a:pt x="212" y="900"/>
                    </a:lnTo>
                    <a:lnTo>
                      <a:pt x="166" y="864"/>
                    </a:lnTo>
                    <a:lnTo>
                      <a:pt x="125" y="823"/>
                    </a:lnTo>
                    <a:lnTo>
                      <a:pt x="88" y="777"/>
                    </a:lnTo>
                    <a:lnTo>
                      <a:pt x="58" y="727"/>
                    </a:lnTo>
                    <a:lnTo>
                      <a:pt x="33" y="672"/>
                    </a:lnTo>
                    <a:lnTo>
                      <a:pt x="15" y="615"/>
                    </a:lnTo>
                    <a:lnTo>
                      <a:pt x="4" y="556"/>
                    </a:lnTo>
                    <a:lnTo>
                      <a:pt x="0" y="494"/>
                    </a:lnTo>
                    <a:lnTo>
                      <a:pt x="4" y="436"/>
                    </a:lnTo>
                    <a:lnTo>
                      <a:pt x="13" y="380"/>
                    </a:lnTo>
                    <a:lnTo>
                      <a:pt x="29" y="327"/>
                    </a:lnTo>
                    <a:lnTo>
                      <a:pt x="50" y="277"/>
                    </a:lnTo>
                    <a:lnTo>
                      <a:pt x="76" y="229"/>
                    </a:lnTo>
                    <a:lnTo>
                      <a:pt x="108" y="185"/>
                    </a:lnTo>
                    <a:lnTo>
                      <a:pt x="144" y="145"/>
                    </a:lnTo>
                    <a:lnTo>
                      <a:pt x="184" y="109"/>
                    </a:lnTo>
                    <a:lnTo>
                      <a:pt x="229" y="77"/>
                    </a:lnTo>
                    <a:lnTo>
                      <a:pt x="276" y="51"/>
                    </a:lnTo>
                    <a:lnTo>
                      <a:pt x="327" y="29"/>
                    </a:lnTo>
                    <a:lnTo>
                      <a:pt x="380" y="13"/>
                    </a:lnTo>
                    <a:lnTo>
                      <a:pt x="435" y="3"/>
                    </a:lnTo>
                    <a:lnTo>
                      <a:pt x="493" y="0"/>
                    </a:lnTo>
                    <a:close/>
                  </a:path>
                </a:pathLst>
              </a:custGeom>
              <a:solidFill>
                <a:srgbClr val="A62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86" name="Google Shape;1086;p197"/>
              <p:cNvSpPr/>
              <p:nvPr/>
            </p:nvSpPr>
            <p:spPr>
              <a:xfrm>
                <a:off x="4695826" y="3251200"/>
                <a:ext cx="323850" cy="325439"/>
              </a:xfrm>
              <a:custGeom>
                <a:rect b="b" l="l" r="r" t="t"/>
                <a:pathLst>
                  <a:path extrusionOk="0" h="1021" w="1020">
                    <a:moveTo>
                      <a:pt x="582" y="203"/>
                    </a:moveTo>
                    <a:lnTo>
                      <a:pt x="544" y="205"/>
                    </a:lnTo>
                    <a:lnTo>
                      <a:pt x="511" y="214"/>
                    </a:lnTo>
                    <a:lnTo>
                      <a:pt x="479" y="227"/>
                    </a:lnTo>
                    <a:lnTo>
                      <a:pt x="453" y="244"/>
                    </a:lnTo>
                    <a:lnTo>
                      <a:pt x="430" y="266"/>
                    </a:lnTo>
                    <a:lnTo>
                      <a:pt x="410" y="293"/>
                    </a:lnTo>
                    <a:lnTo>
                      <a:pt x="397" y="322"/>
                    </a:lnTo>
                    <a:lnTo>
                      <a:pt x="388" y="356"/>
                    </a:lnTo>
                    <a:lnTo>
                      <a:pt x="385" y="392"/>
                    </a:lnTo>
                    <a:lnTo>
                      <a:pt x="388" y="437"/>
                    </a:lnTo>
                    <a:lnTo>
                      <a:pt x="394" y="479"/>
                    </a:lnTo>
                    <a:lnTo>
                      <a:pt x="315" y="479"/>
                    </a:lnTo>
                    <a:lnTo>
                      <a:pt x="315" y="557"/>
                    </a:lnTo>
                    <a:lnTo>
                      <a:pt x="408" y="557"/>
                    </a:lnTo>
                    <a:lnTo>
                      <a:pt x="410" y="583"/>
                    </a:lnTo>
                    <a:lnTo>
                      <a:pt x="411" y="608"/>
                    </a:lnTo>
                    <a:lnTo>
                      <a:pt x="409" y="636"/>
                    </a:lnTo>
                    <a:lnTo>
                      <a:pt x="401" y="662"/>
                    </a:lnTo>
                    <a:lnTo>
                      <a:pt x="387" y="686"/>
                    </a:lnTo>
                    <a:lnTo>
                      <a:pt x="372" y="708"/>
                    </a:lnTo>
                    <a:lnTo>
                      <a:pt x="352" y="726"/>
                    </a:lnTo>
                    <a:lnTo>
                      <a:pt x="330" y="743"/>
                    </a:lnTo>
                    <a:lnTo>
                      <a:pt x="306" y="757"/>
                    </a:lnTo>
                    <a:lnTo>
                      <a:pt x="306" y="819"/>
                    </a:lnTo>
                    <a:lnTo>
                      <a:pt x="714" y="819"/>
                    </a:lnTo>
                    <a:lnTo>
                      <a:pt x="714" y="724"/>
                    </a:lnTo>
                    <a:lnTo>
                      <a:pt x="453" y="724"/>
                    </a:lnTo>
                    <a:lnTo>
                      <a:pt x="453" y="723"/>
                    </a:lnTo>
                    <a:lnTo>
                      <a:pt x="476" y="699"/>
                    </a:lnTo>
                    <a:lnTo>
                      <a:pt x="494" y="671"/>
                    </a:lnTo>
                    <a:lnTo>
                      <a:pt x="506" y="640"/>
                    </a:lnTo>
                    <a:lnTo>
                      <a:pt x="512" y="614"/>
                    </a:lnTo>
                    <a:lnTo>
                      <a:pt x="513" y="586"/>
                    </a:lnTo>
                    <a:lnTo>
                      <a:pt x="513" y="557"/>
                    </a:lnTo>
                    <a:lnTo>
                      <a:pt x="633" y="557"/>
                    </a:lnTo>
                    <a:lnTo>
                      <a:pt x="633" y="479"/>
                    </a:lnTo>
                    <a:lnTo>
                      <a:pt x="502" y="479"/>
                    </a:lnTo>
                    <a:lnTo>
                      <a:pt x="497" y="453"/>
                    </a:lnTo>
                    <a:lnTo>
                      <a:pt x="494" y="425"/>
                    </a:lnTo>
                    <a:lnTo>
                      <a:pt x="492" y="394"/>
                    </a:lnTo>
                    <a:lnTo>
                      <a:pt x="494" y="375"/>
                    </a:lnTo>
                    <a:lnTo>
                      <a:pt x="497" y="357"/>
                    </a:lnTo>
                    <a:lnTo>
                      <a:pt x="503" y="340"/>
                    </a:lnTo>
                    <a:lnTo>
                      <a:pt x="513" y="324"/>
                    </a:lnTo>
                    <a:lnTo>
                      <a:pt x="526" y="312"/>
                    </a:lnTo>
                    <a:lnTo>
                      <a:pt x="542" y="302"/>
                    </a:lnTo>
                    <a:lnTo>
                      <a:pt x="563" y="296"/>
                    </a:lnTo>
                    <a:lnTo>
                      <a:pt x="586" y="294"/>
                    </a:lnTo>
                    <a:lnTo>
                      <a:pt x="611" y="296"/>
                    </a:lnTo>
                    <a:lnTo>
                      <a:pt x="634" y="300"/>
                    </a:lnTo>
                    <a:lnTo>
                      <a:pt x="652" y="306"/>
                    </a:lnTo>
                    <a:lnTo>
                      <a:pt x="667" y="313"/>
                    </a:lnTo>
                    <a:lnTo>
                      <a:pt x="687" y="226"/>
                    </a:lnTo>
                    <a:lnTo>
                      <a:pt x="674" y="220"/>
                    </a:lnTo>
                    <a:lnTo>
                      <a:pt x="656" y="213"/>
                    </a:lnTo>
                    <a:lnTo>
                      <a:pt x="634" y="208"/>
                    </a:lnTo>
                    <a:lnTo>
                      <a:pt x="610" y="204"/>
                    </a:lnTo>
                    <a:lnTo>
                      <a:pt x="582" y="203"/>
                    </a:lnTo>
                    <a:close/>
                    <a:moveTo>
                      <a:pt x="509" y="0"/>
                    </a:moveTo>
                    <a:lnTo>
                      <a:pt x="570" y="4"/>
                    </a:lnTo>
                    <a:lnTo>
                      <a:pt x="627" y="14"/>
                    </a:lnTo>
                    <a:lnTo>
                      <a:pt x="681" y="30"/>
                    </a:lnTo>
                    <a:lnTo>
                      <a:pt x="734" y="53"/>
                    </a:lnTo>
                    <a:lnTo>
                      <a:pt x="783" y="79"/>
                    </a:lnTo>
                    <a:lnTo>
                      <a:pt x="829" y="112"/>
                    </a:lnTo>
                    <a:lnTo>
                      <a:pt x="870" y="150"/>
                    </a:lnTo>
                    <a:lnTo>
                      <a:pt x="907" y="192"/>
                    </a:lnTo>
                    <a:lnTo>
                      <a:pt x="940" y="237"/>
                    </a:lnTo>
                    <a:lnTo>
                      <a:pt x="968" y="286"/>
                    </a:lnTo>
                    <a:lnTo>
                      <a:pt x="989" y="339"/>
                    </a:lnTo>
                    <a:lnTo>
                      <a:pt x="1006" y="394"/>
                    </a:lnTo>
                    <a:lnTo>
                      <a:pt x="1016" y="451"/>
                    </a:lnTo>
                    <a:lnTo>
                      <a:pt x="1020" y="511"/>
                    </a:lnTo>
                    <a:lnTo>
                      <a:pt x="1016" y="570"/>
                    </a:lnTo>
                    <a:lnTo>
                      <a:pt x="1006" y="628"/>
                    </a:lnTo>
                    <a:lnTo>
                      <a:pt x="989" y="683"/>
                    </a:lnTo>
                    <a:lnTo>
                      <a:pt x="968" y="735"/>
                    </a:lnTo>
                    <a:lnTo>
                      <a:pt x="940" y="785"/>
                    </a:lnTo>
                    <a:lnTo>
                      <a:pt x="907" y="831"/>
                    </a:lnTo>
                    <a:lnTo>
                      <a:pt x="870" y="872"/>
                    </a:lnTo>
                    <a:lnTo>
                      <a:pt x="829" y="910"/>
                    </a:lnTo>
                    <a:lnTo>
                      <a:pt x="783" y="942"/>
                    </a:lnTo>
                    <a:lnTo>
                      <a:pt x="734" y="970"/>
                    </a:lnTo>
                    <a:lnTo>
                      <a:pt x="681" y="992"/>
                    </a:lnTo>
                    <a:lnTo>
                      <a:pt x="627" y="1008"/>
                    </a:lnTo>
                    <a:lnTo>
                      <a:pt x="570" y="1019"/>
                    </a:lnTo>
                    <a:lnTo>
                      <a:pt x="509" y="1021"/>
                    </a:lnTo>
                    <a:lnTo>
                      <a:pt x="450" y="1019"/>
                    </a:lnTo>
                    <a:lnTo>
                      <a:pt x="393" y="1008"/>
                    </a:lnTo>
                    <a:lnTo>
                      <a:pt x="338" y="992"/>
                    </a:lnTo>
                    <a:lnTo>
                      <a:pt x="286" y="970"/>
                    </a:lnTo>
                    <a:lnTo>
                      <a:pt x="237" y="942"/>
                    </a:lnTo>
                    <a:lnTo>
                      <a:pt x="191" y="910"/>
                    </a:lnTo>
                    <a:lnTo>
                      <a:pt x="150" y="872"/>
                    </a:lnTo>
                    <a:lnTo>
                      <a:pt x="113" y="831"/>
                    </a:lnTo>
                    <a:lnTo>
                      <a:pt x="80" y="785"/>
                    </a:lnTo>
                    <a:lnTo>
                      <a:pt x="52" y="735"/>
                    </a:lnTo>
                    <a:lnTo>
                      <a:pt x="31" y="683"/>
                    </a:lnTo>
                    <a:lnTo>
                      <a:pt x="14" y="628"/>
                    </a:lnTo>
                    <a:lnTo>
                      <a:pt x="4" y="570"/>
                    </a:lnTo>
                    <a:lnTo>
                      <a:pt x="0" y="511"/>
                    </a:lnTo>
                    <a:lnTo>
                      <a:pt x="4" y="451"/>
                    </a:lnTo>
                    <a:lnTo>
                      <a:pt x="14" y="394"/>
                    </a:lnTo>
                    <a:lnTo>
                      <a:pt x="31" y="339"/>
                    </a:lnTo>
                    <a:lnTo>
                      <a:pt x="52" y="286"/>
                    </a:lnTo>
                    <a:lnTo>
                      <a:pt x="80" y="237"/>
                    </a:lnTo>
                    <a:lnTo>
                      <a:pt x="113" y="192"/>
                    </a:lnTo>
                    <a:lnTo>
                      <a:pt x="150" y="150"/>
                    </a:lnTo>
                    <a:lnTo>
                      <a:pt x="191" y="112"/>
                    </a:lnTo>
                    <a:lnTo>
                      <a:pt x="237" y="79"/>
                    </a:lnTo>
                    <a:lnTo>
                      <a:pt x="286" y="53"/>
                    </a:lnTo>
                    <a:lnTo>
                      <a:pt x="338" y="30"/>
                    </a:lnTo>
                    <a:lnTo>
                      <a:pt x="393" y="14"/>
                    </a:lnTo>
                    <a:lnTo>
                      <a:pt x="450" y="4"/>
                    </a:lnTo>
                    <a:lnTo>
                      <a:pt x="509" y="0"/>
                    </a:lnTo>
                    <a:close/>
                  </a:path>
                </a:pathLst>
              </a:custGeom>
              <a:solidFill>
                <a:srgbClr val="A62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87" name="Google Shape;1087;p197"/>
              <p:cNvSpPr/>
              <p:nvPr/>
            </p:nvSpPr>
            <p:spPr>
              <a:xfrm>
                <a:off x="3938588" y="3538538"/>
                <a:ext cx="1230315" cy="487363"/>
              </a:xfrm>
              <a:custGeom>
                <a:rect b="b" l="l" r="r" t="t"/>
                <a:pathLst>
                  <a:path extrusionOk="0" h="1537" w="3874">
                    <a:moveTo>
                      <a:pt x="1966" y="244"/>
                    </a:moveTo>
                    <a:lnTo>
                      <a:pt x="831" y="245"/>
                    </a:lnTo>
                    <a:lnTo>
                      <a:pt x="782" y="249"/>
                    </a:lnTo>
                    <a:lnTo>
                      <a:pt x="735" y="258"/>
                    </a:lnTo>
                    <a:lnTo>
                      <a:pt x="690" y="273"/>
                    </a:lnTo>
                    <a:lnTo>
                      <a:pt x="648" y="293"/>
                    </a:lnTo>
                    <a:lnTo>
                      <a:pt x="608" y="320"/>
                    </a:lnTo>
                    <a:lnTo>
                      <a:pt x="588" y="335"/>
                    </a:lnTo>
                    <a:lnTo>
                      <a:pt x="569" y="345"/>
                    </a:lnTo>
                    <a:lnTo>
                      <a:pt x="550" y="352"/>
                    </a:lnTo>
                    <a:lnTo>
                      <a:pt x="531" y="353"/>
                    </a:lnTo>
                    <a:lnTo>
                      <a:pt x="531" y="1172"/>
                    </a:lnTo>
                    <a:lnTo>
                      <a:pt x="532" y="1172"/>
                    </a:lnTo>
                    <a:lnTo>
                      <a:pt x="551" y="1175"/>
                    </a:lnTo>
                    <a:lnTo>
                      <a:pt x="569" y="1181"/>
                    </a:lnTo>
                    <a:lnTo>
                      <a:pt x="586" y="1190"/>
                    </a:lnTo>
                    <a:lnTo>
                      <a:pt x="590" y="1193"/>
                    </a:lnTo>
                    <a:lnTo>
                      <a:pt x="597" y="1198"/>
                    </a:lnTo>
                    <a:lnTo>
                      <a:pt x="609" y="1206"/>
                    </a:lnTo>
                    <a:lnTo>
                      <a:pt x="625" y="1216"/>
                    </a:lnTo>
                    <a:lnTo>
                      <a:pt x="644" y="1228"/>
                    </a:lnTo>
                    <a:lnTo>
                      <a:pt x="666" y="1240"/>
                    </a:lnTo>
                    <a:lnTo>
                      <a:pt x="692" y="1255"/>
                    </a:lnTo>
                    <a:lnTo>
                      <a:pt x="719" y="1268"/>
                    </a:lnTo>
                    <a:lnTo>
                      <a:pt x="750" y="1281"/>
                    </a:lnTo>
                    <a:lnTo>
                      <a:pt x="782" y="1295"/>
                    </a:lnTo>
                    <a:lnTo>
                      <a:pt x="815" y="1305"/>
                    </a:lnTo>
                    <a:lnTo>
                      <a:pt x="850" y="1316"/>
                    </a:lnTo>
                    <a:lnTo>
                      <a:pt x="885" y="1324"/>
                    </a:lnTo>
                    <a:lnTo>
                      <a:pt x="920" y="1329"/>
                    </a:lnTo>
                    <a:lnTo>
                      <a:pt x="955" y="1331"/>
                    </a:lnTo>
                    <a:lnTo>
                      <a:pt x="2000" y="1331"/>
                    </a:lnTo>
                    <a:lnTo>
                      <a:pt x="2110" y="1327"/>
                    </a:lnTo>
                    <a:lnTo>
                      <a:pt x="2219" y="1319"/>
                    </a:lnTo>
                    <a:lnTo>
                      <a:pt x="2323" y="1307"/>
                    </a:lnTo>
                    <a:lnTo>
                      <a:pt x="2424" y="1289"/>
                    </a:lnTo>
                    <a:lnTo>
                      <a:pt x="2522" y="1267"/>
                    </a:lnTo>
                    <a:lnTo>
                      <a:pt x="2616" y="1241"/>
                    </a:lnTo>
                    <a:lnTo>
                      <a:pt x="2707" y="1212"/>
                    </a:lnTo>
                    <a:lnTo>
                      <a:pt x="2794" y="1181"/>
                    </a:lnTo>
                    <a:lnTo>
                      <a:pt x="2879" y="1145"/>
                    </a:lnTo>
                    <a:lnTo>
                      <a:pt x="2959" y="1109"/>
                    </a:lnTo>
                    <a:lnTo>
                      <a:pt x="3035" y="1070"/>
                    </a:lnTo>
                    <a:lnTo>
                      <a:pt x="3107" y="1030"/>
                    </a:lnTo>
                    <a:lnTo>
                      <a:pt x="3176" y="989"/>
                    </a:lnTo>
                    <a:lnTo>
                      <a:pt x="3240" y="947"/>
                    </a:lnTo>
                    <a:lnTo>
                      <a:pt x="3301" y="905"/>
                    </a:lnTo>
                    <a:lnTo>
                      <a:pt x="3358" y="863"/>
                    </a:lnTo>
                    <a:lnTo>
                      <a:pt x="3410" y="822"/>
                    </a:lnTo>
                    <a:lnTo>
                      <a:pt x="3458" y="782"/>
                    </a:lnTo>
                    <a:lnTo>
                      <a:pt x="3503" y="742"/>
                    </a:lnTo>
                    <a:lnTo>
                      <a:pt x="3541" y="704"/>
                    </a:lnTo>
                    <a:lnTo>
                      <a:pt x="3576" y="669"/>
                    </a:lnTo>
                    <a:lnTo>
                      <a:pt x="3608" y="636"/>
                    </a:lnTo>
                    <a:lnTo>
                      <a:pt x="3616" y="627"/>
                    </a:lnTo>
                    <a:lnTo>
                      <a:pt x="3627" y="615"/>
                    </a:lnTo>
                    <a:lnTo>
                      <a:pt x="3639" y="601"/>
                    </a:lnTo>
                    <a:lnTo>
                      <a:pt x="3651" y="587"/>
                    </a:lnTo>
                    <a:lnTo>
                      <a:pt x="3662" y="572"/>
                    </a:lnTo>
                    <a:lnTo>
                      <a:pt x="3673" y="558"/>
                    </a:lnTo>
                    <a:lnTo>
                      <a:pt x="3682" y="544"/>
                    </a:lnTo>
                    <a:lnTo>
                      <a:pt x="3688" y="535"/>
                    </a:lnTo>
                    <a:lnTo>
                      <a:pt x="3689" y="526"/>
                    </a:lnTo>
                    <a:lnTo>
                      <a:pt x="3689" y="525"/>
                    </a:lnTo>
                    <a:lnTo>
                      <a:pt x="3689" y="522"/>
                    </a:lnTo>
                    <a:lnTo>
                      <a:pt x="3687" y="519"/>
                    </a:lnTo>
                    <a:lnTo>
                      <a:pt x="3683" y="513"/>
                    </a:lnTo>
                    <a:lnTo>
                      <a:pt x="3677" y="504"/>
                    </a:lnTo>
                    <a:lnTo>
                      <a:pt x="3667" y="493"/>
                    </a:lnTo>
                    <a:lnTo>
                      <a:pt x="3655" y="481"/>
                    </a:lnTo>
                    <a:lnTo>
                      <a:pt x="3639" y="465"/>
                    </a:lnTo>
                    <a:lnTo>
                      <a:pt x="3619" y="447"/>
                    </a:lnTo>
                    <a:lnTo>
                      <a:pt x="3593" y="427"/>
                    </a:lnTo>
                    <a:lnTo>
                      <a:pt x="3578" y="415"/>
                    </a:lnTo>
                    <a:lnTo>
                      <a:pt x="3555" y="401"/>
                    </a:lnTo>
                    <a:lnTo>
                      <a:pt x="3526" y="388"/>
                    </a:lnTo>
                    <a:lnTo>
                      <a:pt x="3493" y="375"/>
                    </a:lnTo>
                    <a:lnTo>
                      <a:pt x="3457" y="364"/>
                    </a:lnTo>
                    <a:lnTo>
                      <a:pt x="3417" y="356"/>
                    </a:lnTo>
                    <a:lnTo>
                      <a:pt x="3375" y="354"/>
                    </a:lnTo>
                    <a:lnTo>
                      <a:pt x="3327" y="358"/>
                    </a:lnTo>
                    <a:lnTo>
                      <a:pt x="3281" y="369"/>
                    </a:lnTo>
                    <a:lnTo>
                      <a:pt x="3238" y="387"/>
                    </a:lnTo>
                    <a:lnTo>
                      <a:pt x="3196" y="411"/>
                    </a:lnTo>
                    <a:lnTo>
                      <a:pt x="3156" y="444"/>
                    </a:lnTo>
                    <a:lnTo>
                      <a:pt x="3117" y="482"/>
                    </a:lnTo>
                    <a:lnTo>
                      <a:pt x="3081" y="530"/>
                    </a:lnTo>
                    <a:lnTo>
                      <a:pt x="3078" y="532"/>
                    </a:lnTo>
                    <a:lnTo>
                      <a:pt x="3031" y="589"/>
                    </a:lnTo>
                    <a:lnTo>
                      <a:pt x="2982" y="640"/>
                    </a:lnTo>
                    <a:lnTo>
                      <a:pt x="2930" y="684"/>
                    </a:lnTo>
                    <a:lnTo>
                      <a:pt x="2878" y="722"/>
                    </a:lnTo>
                    <a:lnTo>
                      <a:pt x="2826" y="756"/>
                    </a:lnTo>
                    <a:lnTo>
                      <a:pt x="2772" y="784"/>
                    </a:lnTo>
                    <a:lnTo>
                      <a:pt x="2720" y="809"/>
                    </a:lnTo>
                    <a:lnTo>
                      <a:pt x="2668" y="829"/>
                    </a:lnTo>
                    <a:lnTo>
                      <a:pt x="2619" y="845"/>
                    </a:lnTo>
                    <a:lnTo>
                      <a:pt x="2571" y="858"/>
                    </a:lnTo>
                    <a:lnTo>
                      <a:pt x="2525" y="868"/>
                    </a:lnTo>
                    <a:lnTo>
                      <a:pt x="2481" y="875"/>
                    </a:lnTo>
                    <a:lnTo>
                      <a:pt x="2440" y="880"/>
                    </a:lnTo>
                    <a:lnTo>
                      <a:pt x="2404" y="882"/>
                    </a:lnTo>
                    <a:lnTo>
                      <a:pt x="2370" y="885"/>
                    </a:lnTo>
                    <a:lnTo>
                      <a:pt x="2342" y="885"/>
                    </a:lnTo>
                    <a:lnTo>
                      <a:pt x="1409" y="885"/>
                    </a:lnTo>
                    <a:lnTo>
                      <a:pt x="1384" y="881"/>
                    </a:lnTo>
                    <a:lnTo>
                      <a:pt x="1361" y="873"/>
                    </a:lnTo>
                    <a:lnTo>
                      <a:pt x="1343" y="858"/>
                    </a:lnTo>
                    <a:lnTo>
                      <a:pt x="1329" y="839"/>
                    </a:lnTo>
                    <a:lnTo>
                      <a:pt x="1319" y="817"/>
                    </a:lnTo>
                    <a:lnTo>
                      <a:pt x="1315" y="793"/>
                    </a:lnTo>
                    <a:lnTo>
                      <a:pt x="1319" y="767"/>
                    </a:lnTo>
                    <a:lnTo>
                      <a:pt x="1329" y="745"/>
                    </a:lnTo>
                    <a:lnTo>
                      <a:pt x="1343" y="726"/>
                    </a:lnTo>
                    <a:lnTo>
                      <a:pt x="1361" y="712"/>
                    </a:lnTo>
                    <a:lnTo>
                      <a:pt x="1384" y="703"/>
                    </a:lnTo>
                    <a:lnTo>
                      <a:pt x="1409" y="699"/>
                    </a:lnTo>
                    <a:lnTo>
                      <a:pt x="2242" y="699"/>
                    </a:lnTo>
                    <a:lnTo>
                      <a:pt x="2244" y="698"/>
                    </a:lnTo>
                    <a:lnTo>
                      <a:pt x="2250" y="698"/>
                    </a:lnTo>
                    <a:lnTo>
                      <a:pt x="2257" y="696"/>
                    </a:lnTo>
                    <a:lnTo>
                      <a:pt x="2266" y="692"/>
                    </a:lnTo>
                    <a:lnTo>
                      <a:pt x="2277" y="687"/>
                    </a:lnTo>
                    <a:lnTo>
                      <a:pt x="2288" y="680"/>
                    </a:lnTo>
                    <a:lnTo>
                      <a:pt x="2297" y="669"/>
                    </a:lnTo>
                    <a:lnTo>
                      <a:pt x="2307" y="656"/>
                    </a:lnTo>
                    <a:lnTo>
                      <a:pt x="2317" y="640"/>
                    </a:lnTo>
                    <a:lnTo>
                      <a:pt x="2323" y="619"/>
                    </a:lnTo>
                    <a:lnTo>
                      <a:pt x="2328" y="595"/>
                    </a:lnTo>
                    <a:lnTo>
                      <a:pt x="2330" y="566"/>
                    </a:lnTo>
                    <a:lnTo>
                      <a:pt x="2326" y="521"/>
                    </a:lnTo>
                    <a:lnTo>
                      <a:pt x="2319" y="480"/>
                    </a:lnTo>
                    <a:lnTo>
                      <a:pt x="2307" y="442"/>
                    </a:lnTo>
                    <a:lnTo>
                      <a:pt x="2290" y="407"/>
                    </a:lnTo>
                    <a:lnTo>
                      <a:pt x="2268" y="377"/>
                    </a:lnTo>
                    <a:lnTo>
                      <a:pt x="2244" y="349"/>
                    </a:lnTo>
                    <a:lnTo>
                      <a:pt x="2216" y="324"/>
                    </a:lnTo>
                    <a:lnTo>
                      <a:pt x="2186" y="303"/>
                    </a:lnTo>
                    <a:lnTo>
                      <a:pt x="2152" y="285"/>
                    </a:lnTo>
                    <a:lnTo>
                      <a:pt x="2118" y="270"/>
                    </a:lnTo>
                    <a:lnTo>
                      <a:pt x="2081" y="259"/>
                    </a:lnTo>
                    <a:lnTo>
                      <a:pt x="2043" y="251"/>
                    </a:lnTo>
                    <a:lnTo>
                      <a:pt x="2005" y="246"/>
                    </a:lnTo>
                    <a:lnTo>
                      <a:pt x="1966" y="244"/>
                    </a:lnTo>
                    <a:close/>
                    <a:moveTo>
                      <a:pt x="167" y="154"/>
                    </a:moveTo>
                    <a:lnTo>
                      <a:pt x="167" y="339"/>
                    </a:lnTo>
                    <a:lnTo>
                      <a:pt x="353" y="339"/>
                    </a:lnTo>
                    <a:lnTo>
                      <a:pt x="353" y="154"/>
                    </a:lnTo>
                    <a:lnTo>
                      <a:pt x="167" y="154"/>
                    </a:lnTo>
                    <a:close/>
                    <a:moveTo>
                      <a:pt x="0" y="0"/>
                    </a:moveTo>
                    <a:lnTo>
                      <a:pt x="531" y="0"/>
                    </a:lnTo>
                    <a:lnTo>
                      <a:pt x="531" y="148"/>
                    </a:lnTo>
                    <a:lnTo>
                      <a:pt x="576" y="121"/>
                    </a:lnTo>
                    <a:lnTo>
                      <a:pt x="624" y="99"/>
                    </a:lnTo>
                    <a:lnTo>
                      <a:pt x="673" y="82"/>
                    </a:lnTo>
                    <a:lnTo>
                      <a:pt x="725" y="69"/>
                    </a:lnTo>
                    <a:lnTo>
                      <a:pt x="777" y="62"/>
                    </a:lnTo>
                    <a:lnTo>
                      <a:pt x="831" y="59"/>
                    </a:lnTo>
                    <a:lnTo>
                      <a:pt x="1967" y="58"/>
                    </a:lnTo>
                    <a:lnTo>
                      <a:pt x="2034" y="62"/>
                    </a:lnTo>
                    <a:lnTo>
                      <a:pt x="2098" y="72"/>
                    </a:lnTo>
                    <a:lnTo>
                      <a:pt x="2158" y="87"/>
                    </a:lnTo>
                    <a:lnTo>
                      <a:pt x="2215" y="109"/>
                    </a:lnTo>
                    <a:lnTo>
                      <a:pt x="2268" y="136"/>
                    </a:lnTo>
                    <a:lnTo>
                      <a:pt x="2317" y="169"/>
                    </a:lnTo>
                    <a:lnTo>
                      <a:pt x="2361" y="205"/>
                    </a:lnTo>
                    <a:lnTo>
                      <a:pt x="2400" y="246"/>
                    </a:lnTo>
                    <a:lnTo>
                      <a:pt x="2434" y="291"/>
                    </a:lnTo>
                    <a:lnTo>
                      <a:pt x="2463" y="339"/>
                    </a:lnTo>
                    <a:lnTo>
                      <a:pt x="2485" y="393"/>
                    </a:lnTo>
                    <a:lnTo>
                      <a:pt x="2502" y="447"/>
                    </a:lnTo>
                    <a:lnTo>
                      <a:pt x="2511" y="507"/>
                    </a:lnTo>
                    <a:lnTo>
                      <a:pt x="2515" y="567"/>
                    </a:lnTo>
                    <a:lnTo>
                      <a:pt x="2514" y="604"/>
                    </a:lnTo>
                    <a:lnTo>
                      <a:pt x="2509" y="635"/>
                    </a:lnTo>
                    <a:lnTo>
                      <a:pt x="2503" y="662"/>
                    </a:lnTo>
                    <a:lnTo>
                      <a:pt x="2494" y="686"/>
                    </a:lnTo>
                    <a:lnTo>
                      <a:pt x="2537" y="676"/>
                    </a:lnTo>
                    <a:lnTo>
                      <a:pt x="2579" y="664"/>
                    </a:lnTo>
                    <a:lnTo>
                      <a:pt x="2624" y="650"/>
                    </a:lnTo>
                    <a:lnTo>
                      <a:pt x="2668" y="630"/>
                    </a:lnTo>
                    <a:lnTo>
                      <a:pt x="2713" y="607"/>
                    </a:lnTo>
                    <a:lnTo>
                      <a:pt x="2759" y="579"/>
                    </a:lnTo>
                    <a:lnTo>
                      <a:pt x="2804" y="548"/>
                    </a:lnTo>
                    <a:lnTo>
                      <a:pt x="2847" y="510"/>
                    </a:lnTo>
                    <a:lnTo>
                      <a:pt x="2890" y="468"/>
                    </a:lnTo>
                    <a:lnTo>
                      <a:pt x="2931" y="421"/>
                    </a:lnTo>
                    <a:lnTo>
                      <a:pt x="2972" y="367"/>
                    </a:lnTo>
                    <a:lnTo>
                      <a:pt x="3014" y="322"/>
                    </a:lnTo>
                    <a:lnTo>
                      <a:pt x="3057" y="284"/>
                    </a:lnTo>
                    <a:lnTo>
                      <a:pt x="3099" y="252"/>
                    </a:lnTo>
                    <a:lnTo>
                      <a:pt x="3142" y="227"/>
                    </a:lnTo>
                    <a:lnTo>
                      <a:pt x="3184" y="206"/>
                    </a:lnTo>
                    <a:lnTo>
                      <a:pt x="3226" y="192"/>
                    </a:lnTo>
                    <a:lnTo>
                      <a:pt x="3266" y="181"/>
                    </a:lnTo>
                    <a:lnTo>
                      <a:pt x="3303" y="173"/>
                    </a:lnTo>
                    <a:lnTo>
                      <a:pt x="3341" y="169"/>
                    </a:lnTo>
                    <a:lnTo>
                      <a:pt x="3375" y="167"/>
                    </a:lnTo>
                    <a:lnTo>
                      <a:pt x="3434" y="171"/>
                    </a:lnTo>
                    <a:lnTo>
                      <a:pt x="3492" y="181"/>
                    </a:lnTo>
                    <a:lnTo>
                      <a:pt x="3545" y="196"/>
                    </a:lnTo>
                    <a:lnTo>
                      <a:pt x="3595" y="215"/>
                    </a:lnTo>
                    <a:lnTo>
                      <a:pt x="3639" y="236"/>
                    </a:lnTo>
                    <a:lnTo>
                      <a:pt x="3678" y="258"/>
                    </a:lnTo>
                    <a:lnTo>
                      <a:pt x="3709" y="281"/>
                    </a:lnTo>
                    <a:lnTo>
                      <a:pt x="3748" y="313"/>
                    </a:lnTo>
                    <a:lnTo>
                      <a:pt x="3782" y="344"/>
                    </a:lnTo>
                    <a:lnTo>
                      <a:pt x="3811" y="376"/>
                    </a:lnTo>
                    <a:lnTo>
                      <a:pt x="3836" y="407"/>
                    </a:lnTo>
                    <a:lnTo>
                      <a:pt x="3855" y="440"/>
                    </a:lnTo>
                    <a:lnTo>
                      <a:pt x="3868" y="475"/>
                    </a:lnTo>
                    <a:lnTo>
                      <a:pt x="3874" y="512"/>
                    </a:lnTo>
                    <a:lnTo>
                      <a:pt x="3874" y="547"/>
                    </a:lnTo>
                    <a:lnTo>
                      <a:pt x="3867" y="581"/>
                    </a:lnTo>
                    <a:lnTo>
                      <a:pt x="3855" y="613"/>
                    </a:lnTo>
                    <a:lnTo>
                      <a:pt x="3838" y="645"/>
                    </a:lnTo>
                    <a:lnTo>
                      <a:pt x="3818" y="675"/>
                    </a:lnTo>
                    <a:lnTo>
                      <a:pt x="3795" y="704"/>
                    </a:lnTo>
                    <a:lnTo>
                      <a:pt x="3770" y="732"/>
                    </a:lnTo>
                    <a:lnTo>
                      <a:pt x="3746" y="761"/>
                    </a:lnTo>
                    <a:lnTo>
                      <a:pt x="3713" y="795"/>
                    </a:lnTo>
                    <a:lnTo>
                      <a:pt x="3678" y="832"/>
                    </a:lnTo>
                    <a:lnTo>
                      <a:pt x="3637" y="870"/>
                    </a:lnTo>
                    <a:lnTo>
                      <a:pt x="3592" y="910"/>
                    </a:lnTo>
                    <a:lnTo>
                      <a:pt x="3544" y="953"/>
                    </a:lnTo>
                    <a:lnTo>
                      <a:pt x="3491" y="995"/>
                    </a:lnTo>
                    <a:lnTo>
                      <a:pt x="3433" y="1039"/>
                    </a:lnTo>
                    <a:lnTo>
                      <a:pt x="3372" y="1082"/>
                    </a:lnTo>
                    <a:lnTo>
                      <a:pt x="3306" y="1126"/>
                    </a:lnTo>
                    <a:lnTo>
                      <a:pt x="3237" y="1170"/>
                    </a:lnTo>
                    <a:lnTo>
                      <a:pt x="3163" y="1212"/>
                    </a:lnTo>
                    <a:lnTo>
                      <a:pt x="3086" y="1252"/>
                    </a:lnTo>
                    <a:lnTo>
                      <a:pt x="3006" y="1292"/>
                    </a:lnTo>
                    <a:lnTo>
                      <a:pt x="2920" y="1330"/>
                    </a:lnTo>
                    <a:lnTo>
                      <a:pt x="2832" y="1365"/>
                    </a:lnTo>
                    <a:lnTo>
                      <a:pt x="2740" y="1398"/>
                    </a:lnTo>
                    <a:lnTo>
                      <a:pt x="2644" y="1427"/>
                    </a:lnTo>
                    <a:lnTo>
                      <a:pt x="2545" y="1452"/>
                    </a:lnTo>
                    <a:lnTo>
                      <a:pt x="2442" y="1474"/>
                    </a:lnTo>
                    <a:lnTo>
                      <a:pt x="2337" y="1492"/>
                    </a:lnTo>
                    <a:lnTo>
                      <a:pt x="2228" y="1505"/>
                    </a:lnTo>
                    <a:lnTo>
                      <a:pt x="2115" y="1513"/>
                    </a:lnTo>
                    <a:lnTo>
                      <a:pt x="2000" y="1516"/>
                    </a:lnTo>
                    <a:lnTo>
                      <a:pt x="955" y="1516"/>
                    </a:lnTo>
                    <a:lnTo>
                      <a:pt x="894" y="1513"/>
                    </a:lnTo>
                    <a:lnTo>
                      <a:pt x="833" y="1503"/>
                    </a:lnTo>
                    <a:lnTo>
                      <a:pt x="775" y="1487"/>
                    </a:lnTo>
                    <a:lnTo>
                      <a:pt x="719" y="1469"/>
                    </a:lnTo>
                    <a:lnTo>
                      <a:pt x="667" y="1449"/>
                    </a:lnTo>
                    <a:lnTo>
                      <a:pt x="620" y="1425"/>
                    </a:lnTo>
                    <a:lnTo>
                      <a:pt x="578" y="1404"/>
                    </a:lnTo>
                    <a:lnTo>
                      <a:pt x="576" y="1402"/>
                    </a:lnTo>
                    <a:lnTo>
                      <a:pt x="571" y="1398"/>
                    </a:lnTo>
                    <a:lnTo>
                      <a:pt x="562" y="1393"/>
                    </a:lnTo>
                    <a:lnTo>
                      <a:pt x="551" y="1385"/>
                    </a:lnTo>
                    <a:lnTo>
                      <a:pt x="540" y="1379"/>
                    </a:lnTo>
                    <a:lnTo>
                      <a:pt x="531" y="1373"/>
                    </a:lnTo>
                    <a:lnTo>
                      <a:pt x="531" y="1537"/>
                    </a:lnTo>
                    <a:lnTo>
                      <a:pt x="0" y="1537"/>
                    </a:lnTo>
                    <a:lnTo>
                      <a:pt x="0" y="0"/>
                    </a:lnTo>
                    <a:close/>
                  </a:path>
                </a:pathLst>
              </a:custGeom>
              <a:solidFill>
                <a:srgbClr val="A62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grpSp>
      </p:grpSp>
      <p:grpSp>
        <p:nvGrpSpPr>
          <p:cNvPr id="1088" name="Google Shape;1088;p197"/>
          <p:cNvGrpSpPr/>
          <p:nvPr/>
        </p:nvGrpSpPr>
        <p:grpSpPr>
          <a:xfrm>
            <a:off x="4112512" y="3013848"/>
            <a:ext cx="871800" cy="871800"/>
            <a:chOff x="3707054" y="3129960"/>
            <a:chExt cx="871800" cy="871800"/>
          </a:xfrm>
        </p:grpSpPr>
        <p:sp>
          <p:nvSpPr>
            <p:cNvPr id="1089" name="Google Shape;1089;p197"/>
            <p:cNvSpPr/>
            <p:nvPr/>
          </p:nvSpPr>
          <p:spPr>
            <a:xfrm>
              <a:off x="3707054" y="3129960"/>
              <a:ext cx="871800" cy="871800"/>
            </a:xfrm>
            <a:prstGeom prst="ellipse">
              <a:avLst/>
            </a:prstGeom>
            <a:solidFill>
              <a:schemeClr val="lt1"/>
            </a:solidFill>
            <a:ln cap="flat" cmpd="sng" w="12700">
              <a:solidFill>
                <a:srgbClr val="3F9C3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Verdana"/>
                <a:buNone/>
              </a:pPr>
              <a:r>
                <a:t/>
              </a:r>
              <a:endParaRPr b="0" i="0" sz="1600" u="none" cap="none" strike="noStrike">
                <a:solidFill>
                  <a:srgbClr val="FFFFFF"/>
                </a:solidFill>
                <a:latin typeface="Verdana"/>
                <a:ea typeface="Verdana"/>
                <a:cs typeface="Verdana"/>
                <a:sym typeface="Verdana"/>
              </a:endParaRPr>
            </a:p>
          </p:txBody>
        </p:sp>
        <p:grpSp>
          <p:nvGrpSpPr>
            <p:cNvPr id="1090" name="Google Shape;1090;p197"/>
            <p:cNvGrpSpPr/>
            <p:nvPr/>
          </p:nvGrpSpPr>
          <p:grpSpPr>
            <a:xfrm>
              <a:off x="3833427" y="3318768"/>
              <a:ext cx="619218" cy="494345"/>
              <a:chOff x="3957109" y="3957134"/>
              <a:chExt cx="540000" cy="431103"/>
            </a:xfrm>
          </p:grpSpPr>
          <p:sp>
            <p:nvSpPr>
              <p:cNvPr id="1091" name="Google Shape;1091;p197"/>
              <p:cNvSpPr/>
              <p:nvPr/>
            </p:nvSpPr>
            <p:spPr>
              <a:xfrm>
                <a:off x="4005670" y="3957134"/>
                <a:ext cx="124800" cy="124500"/>
              </a:xfrm>
              <a:prstGeom prst="ellipse">
                <a:avLst/>
              </a:pr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92" name="Google Shape;1092;p197"/>
              <p:cNvSpPr/>
              <p:nvPr/>
            </p:nvSpPr>
            <p:spPr>
              <a:xfrm>
                <a:off x="4323867" y="3957134"/>
                <a:ext cx="124800" cy="124500"/>
              </a:xfrm>
              <a:prstGeom prst="ellipse">
                <a:avLst/>
              </a:pr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93" name="Google Shape;1093;p197"/>
              <p:cNvSpPr/>
              <p:nvPr/>
            </p:nvSpPr>
            <p:spPr>
              <a:xfrm>
                <a:off x="4164708" y="4017835"/>
                <a:ext cx="124800" cy="124500"/>
              </a:xfrm>
              <a:prstGeom prst="ellipse">
                <a:avLst/>
              </a:pr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94" name="Google Shape;1094;p197"/>
              <p:cNvSpPr/>
              <p:nvPr/>
            </p:nvSpPr>
            <p:spPr>
              <a:xfrm>
                <a:off x="4116268" y="4147737"/>
                <a:ext cx="221682" cy="240499"/>
              </a:xfrm>
              <a:custGeom>
                <a:rect b="b" l="l" r="r" t="t"/>
                <a:pathLst>
                  <a:path extrusionOk="0" h="837" w="772">
                    <a:moveTo>
                      <a:pt x="443" y="0"/>
                    </a:moveTo>
                    <a:cubicBezTo>
                      <a:pt x="329" y="0"/>
                      <a:pt x="329" y="0"/>
                      <a:pt x="329" y="0"/>
                    </a:cubicBezTo>
                    <a:cubicBezTo>
                      <a:pt x="147" y="0"/>
                      <a:pt x="0" y="148"/>
                      <a:pt x="0" y="330"/>
                    </a:cubicBezTo>
                    <a:cubicBezTo>
                      <a:pt x="0" y="668"/>
                      <a:pt x="0" y="668"/>
                      <a:pt x="0" y="668"/>
                    </a:cubicBezTo>
                    <a:cubicBezTo>
                      <a:pt x="222" y="835"/>
                      <a:pt x="536" y="837"/>
                      <a:pt x="772" y="671"/>
                    </a:cubicBezTo>
                    <a:cubicBezTo>
                      <a:pt x="772" y="330"/>
                      <a:pt x="772" y="330"/>
                      <a:pt x="772" y="330"/>
                    </a:cubicBezTo>
                    <a:cubicBezTo>
                      <a:pt x="772" y="148"/>
                      <a:pt x="624" y="0"/>
                      <a:pt x="443" y="0"/>
                    </a:cubicBezTo>
                    <a:close/>
                    <a:moveTo>
                      <a:pt x="420" y="567"/>
                    </a:moveTo>
                    <a:cubicBezTo>
                      <a:pt x="412" y="573"/>
                      <a:pt x="412" y="573"/>
                      <a:pt x="412" y="573"/>
                    </a:cubicBezTo>
                    <a:cubicBezTo>
                      <a:pt x="398" y="587"/>
                      <a:pt x="375" y="587"/>
                      <a:pt x="360" y="573"/>
                    </a:cubicBezTo>
                    <a:cubicBezTo>
                      <a:pt x="352" y="567"/>
                      <a:pt x="352" y="567"/>
                      <a:pt x="352" y="567"/>
                    </a:cubicBezTo>
                    <a:cubicBezTo>
                      <a:pt x="338" y="553"/>
                      <a:pt x="327" y="528"/>
                      <a:pt x="328" y="512"/>
                    </a:cubicBezTo>
                    <a:cubicBezTo>
                      <a:pt x="342" y="231"/>
                      <a:pt x="342" y="231"/>
                      <a:pt x="342" y="231"/>
                    </a:cubicBezTo>
                    <a:cubicBezTo>
                      <a:pt x="343" y="214"/>
                      <a:pt x="362" y="200"/>
                      <a:pt x="385" y="200"/>
                    </a:cubicBezTo>
                    <a:cubicBezTo>
                      <a:pt x="408" y="200"/>
                      <a:pt x="427" y="214"/>
                      <a:pt x="429" y="231"/>
                    </a:cubicBezTo>
                    <a:cubicBezTo>
                      <a:pt x="445" y="512"/>
                      <a:pt x="445" y="512"/>
                      <a:pt x="445" y="512"/>
                    </a:cubicBezTo>
                    <a:cubicBezTo>
                      <a:pt x="445" y="528"/>
                      <a:pt x="434" y="553"/>
                      <a:pt x="420" y="567"/>
                    </a:cubicBezTo>
                    <a:close/>
                    <a:moveTo>
                      <a:pt x="455" y="78"/>
                    </a:moveTo>
                    <a:cubicBezTo>
                      <a:pt x="434" y="137"/>
                      <a:pt x="434" y="137"/>
                      <a:pt x="434" y="137"/>
                    </a:cubicBezTo>
                    <a:cubicBezTo>
                      <a:pt x="429" y="150"/>
                      <a:pt x="410" y="160"/>
                      <a:pt x="391" y="160"/>
                    </a:cubicBezTo>
                    <a:cubicBezTo>
                      <a:pt x="381" y="160"/>
                      <a:pt x="381" y="160"/>
                      <a:pt x="381" y="160"/>
                    </a:cubicBezTo>
                    <a:cubicBezTo>
                      <a:pt x="362" y="160"/>
                      <a:pt x="343" y="150"/>
                      <a:pt x="338" y="137"/>
                    </a:cubicBezTo>
                    <a:cubicBezTo>
                      <a:pt x="317" y="78"/>
                      <a:pt x="317" y="78"/>
                      <a:pt x="317" y="78"/>
                    </a:cubicBezTo>
                    <a:cubicBezTo>
                      <a:pt x="312" y="66"/>
                      <a:pt x="323" y="55"/>
                      <a:pt x="342" y="55"/>
                    </a:cubicBezTo>
                    <a:cubicBezTo>
                      <a:pt x="431" y="55"/>
                      <a:pt x="431" y="55"/>
                      <a:pt x="431" y="55"/>
                    </a:cubicBezTo>
                    <a:cubicBezTo>
                      <a:pt x="449" y="55"/>
                      <a:pt x="460" y="66"/>
                      <a:pt x="455" y="78"/>
                    </a:cubicBezTo>
                    <a:close/>
                  </a:path>
                </a:pathLst>
              </a:cu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95" name="Google Shape;1095;p197"/>
              <p:cNvSpPr/>
              <p:nvPr/>
            </p:nvSpPr>
            <p:spPr>
              <a:xfrm>
                <a:off x="3957109" y="4087035"/>
                <a:ext cx="213912" cy="234794"/>
              </a:xfrm>
              <a:custGeom>
                <a:rect b="b" l="l" r="r" t="t"/>
                <a:pathLst>
                  <a:path extrusionOk="0" h="817" w="745">
                    <a:moveTo>
                      <a:pt x="745" y="198"/>
                    </a:moveTo>
                    <a:cubicBezTo>
                      <a:pt x="694" y="82"/>
                      <a:pt x="578" y="0"/>
                      <a:pt x="443" y="0"/>
                    </a:cubicBezTo>
                    <a:cubicBezTo>
                      <a:pt x="329" y="0"/>
                      <a:pt x="329" y="0"/>
                      <a:pt x="329" y="0"/>
                    </a:cubicBezTo>
                    <a:cubicBezTo>
                      <a:pt x="147" y="0"/>
                      <a:pt x="0" y="148"/>
                      <a:pt x="0" y="330"/>
                    </a:cubicBezTo>
                    <a:cubicBezTo>
                      <a:pt x="0" y="668"/>
                      <a:pt x="0" y="668"/>
                      <a:pt x="0" y="668"/>
                    </a:cubicBezTo>
                    <a:cubicBezTo>
                      <a:pt x="147" y="779"/>
                      <a:pt x="335" y="817"/>
                      <a:pt x="514" y="781"/>
                    </a:cubicBezTo>
                    <a:cubicBezTo>
                      <a:pt x="514" y="541"/>
                      <a:pt x="514" y="541"/>
                      <a:pt x="514" y="541"/>
                    </a:cubicBezTo>
                    <a:cubicBezTo>
                      <a:pt x="514" y="386"/>
                      <a:pt x="610" y="253"/>
                      <a:pt x="745" y="198"/>
                    </a:cubicBezTo>
                    <a:close/>
                    <a:moveTo>
                      <a:pt x="420" y="567"/>
                    </a:moveTo>
                    <a:cubicBezTo>
                      <a:pt x="412" y="573"/>
                      <a:pt x="412" y="573"/>
                      <a:pt x="412" y="573"/>
                    </a:cubicBezTo>
                    <a:cubicBezTo>
                      <a:pt x="398" y="587"/>
                      <a:pt x="375" y="587"/>
                      <a:pt x="360" y="573"/>
                    </a:cubicBezTo>
                    <a:cubicBezTo>
                      <a:pt x="352" y="567"/>
                      <a:pt x="352" y="567"/>
                      <a:pt x="352" y="567"/>
                    </a:cubicBezTo>
                    <a:cubicBezTo>
                      <a:pt x="338" y="553"/>
                      <a:pt x="327" y="528"/>
                      <a:pt x="328" y="512"/>
                    </a:cubicBezTo>
                    <a:cubicBezTo>
                      <a:pt x="342" y="231"/>
                      <a:pt x="342" y="231"/>
                      <a:pt x="342" y="231"/>
                    </a:cubicBezTo>
                    <a:cubicBezTo>
                      <a:pt x="343" y="214"/>
                      <a:pt x="362" y="200"/>
                      <a:pt x="385" y="200"/>
                    </a:cubicBezTo>
                    <a:cubicBezTo>
                      <a:pt x="408" y="200"/>
                      <a:pt x="427" y="214"/>
                      <a:pt x="429" y="231"/>
                    </a:cubicBezTo>
                    <a:cubicBezTo>
                      <a:pt x="445" y="512"/>
                      <a:pt x="445" y="512"/>
                      <a:pt x="445" y="512"/>
                    </a:cubicBezTo>
                    <a:cubicBezTo>
                      <a:pt x="445" y="528"/>
                      <a:pt x="434" y="553"/>
                      <a:pt x="420" y="567"/>
                    </a:cubicBezTo>
                    <a:close/>
                    <a:moveTo>
                      <a:pt x="455" y="78"/>
                    </a:moveTo>
                    <a:cubicBezTo>
                      <a:pt x="434" y="137"/>
                      <a:pt x="434" y="137"/>
                      <a:pt x="434" y="137"/>
                    </a:cubicBezTo>
                    <a:cubicBezTo>
                      <a:pt x="429" y="150"/>
                      <a:pt x="410" y="160"/>
                      <a:pt x="391" y="160"/>
                    </a:cubicBezTo>
                    <a:cubicBezTo>
                      <a:pt x="381" y="160"/>
                      <a:pt x="381" y="160"/>
                      <a:pt x="381" y="160"/>
                    </a:cubicBezTo>
                    <a:cubicBezTo>
                      <a:pt x="362" y="160"/>
                      <a:pt x="343" y="150"/>
                      <a:pt x="338" y="137"/>
                    </a:cubicBezTo>
                    <a:cubicBezTo>
                      <a:pt x="317" y="78"/>
                      <a:pt x="317" y="78"/>
                      <a:pt x="317" y="78"/>
                    </a:cubicBezTo>
                    <a:cubicBezTo>
                      <a:pt x="312" y="66"/>
                      <a:pt x="323" y="55"/>
                      <a:pt x="342" y="55"/>
                    </a:cubicBezTo>
                    <a:cubicBezTo>
                      <a:pt x="431" y="55"/>
                      <a:pt x="431" y="55"/>
                      <a:pt x="431" y="55"/>
                    </a:cubicBezTo>
                    <a:cubicBezTo>
                      <a:pt x="449" y="55"/>
                      <a:pt x="460" y="66"/>
                      <a:pt x="455" y="78"/>
                    </a:cubicBezTo>
                    <a:close/>
                  </a:path>
                </a:pathLst>
              </a:cu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096" name="Google Shape;1096;p197"/>
              <p:cNvSpPr/>
              <p:nvPr/>
            </p:nvSpPr>
            <p:spPr>
              <a:xfrm>
                <a:off x="4283076" y="4087035"/>
                <a:ext cx="214033" cy="234551"/>
              </a:xfrm>
              <a:custGeom>
                <a:rect b="b" l="l" r="r" t="t"/>
                <a:pathLst>
                  <a:path extrusionOk="0" h="816" w="745">
                    <a:moveTo>
                      <a:pt x="416" y="0"/>
                    </a:moveTo>
                    <a:cubicBezTo>
                      <a:pt x="302" y="0"/>
                      <a:pt x="302" y="0"/>
                      <a:pt x="302" y="0"/>
                    </a:cubicBezTo>
                    <a:cubicBezTo>
                      <a:pt x="167" y="0"/>
                      <a:pt x="51" y="82"/>
                      <a:pt x="0" y="198"/>
                    </a:cubicBezTo>
                    <a:cubicBezTo>
                      <a:pt x="136" y="253"/>
                      <a:pt x="231" y="386"/>
                      <a:pt x="231" y="541"/>
                    </a:cubicBezTo>
                    <a:cubicBezTo>
                      <a:pt x="231" y="782"/>
                      <a:pt x="231" y="782"/>
                      <a:pt x="231" y="782"/>
                    </a:cubicBezTo>
                    <a:cubicBezTo>
                      <a:pt x="404" y="816"/>
                      <a:pt x="591" y="779"/>
                      <a:pt x="745" y="670"/>
                    </a:cubicBezTo>
                    <a:cubicBezTo>
                      <a:pt x="745" y="330"/>
                      <a:pt x="745" y="330"/>
                      <a:pt x="745" y="330"/>
                    </a:cubicBezTo>
                    <a:cubicBezTo>
                      <a:pt x="745" y="148"/>
                      <a:pt x="597" y="0"/>
                      <a:pt x="416" y="0"/>
                    </a:cubicBezTo>
                    <a:close/>
                    <a:moveTo>
                      <a:pt x="393" y="567"/>
                    </a:moveTo>
                    <a:cubicBezTo>
                      <a:pt x="385" y="573"/>
                      <a:pt x="385" y="573"/>
                      <a:pt x="385" y="573"/>
                    </a:cubicBezTo>
                    <a:cubicBezTo>
                      <a:pt x="371" y="587"/>
                      <a:pt x="348" y="587"/>
                      <a:pt x="333" y="573"/>
                    </a:cubicBezTo>
                    <a:cubicBezTo>
                      <a:pt x="325" y="567"/>
                      <a:pt x="325" y="567"/>
                      <a:pt x="325" y="567"/>
                    </a:cubicBezTo>
                    <a:cubicBezTo>
                      <a:pt x="311" y="553"/>
                      <a:pt x="300" y="528"/>
                      <a:pt x="301" y="512"/>
                    </a:cubicBezTo>
                    <a:cubicBezTo>
                      <a:pt x="315" y="231"/>
                      <a:pt x="315" y="231"/>
                      <a:pt x="315" y="231"/>
                    </a:cubicBezTo>
                    <a:cubicBezTo>
                      <a:pt x="316" y="214"/>
                      <a:pt x="335" y="200"/>
                      <a:pt x="358" y="200"/>
                    </a:cubicBezTo>
                    <a:cubicBezTo>
                      <a:pt x="381" y="200"/>
                      <a:pt x="400" y="214"/>
                      <a:pt x="402" y="231"/>
                    </a:cubicBezTo>
                    <a:cubicBezTo>
                      <a:pt x="418" y="512"/>
                      <a:pt x="418" y="512"/>
                      <a:pt x="418" y="512"/>
                    </a:cubicBezTo>
                    <a:cubicBezTo>
                      <a:pt x="418" y="528"/>
                      <a:pt x="407" y="553"/>
                      <a:pt x="393" y="567"/>
                    </a:cubicBezTo>
                    <a:close/>
                    <a:moveTo>
                      <a:pt x="428" y="78"/>
                    </a:moveTo>
                    <a:cubicBezTo>
                      <a:pt x="407" y="137"/>
                      <a:pt x="407" y="137"/>
                      <a:pt x="407" y="137"/>
                    </a:cubicBezTo>
                    <a:cubicBezTo>
                      <a:pt x="402" y="150"/>
                      <a:pt x="383" y="160"/>
                      <a:pt x="364" y="160"/>
                    </a:cubicBezTo>
                    <a:cubicBezTo>
                      <a:pt x="354" y="160"/>
                      <a:pt x="354" y="160"/>
                      <a:pt x="354" y="160"/>
                    </a:cubicBezTo>
                    <a:cubicBezTo>
                      <a:pt x="335" y="160"/>
                      <a:pt x="316" y="150"/>
                      <a:pt x="311" y="137"/>
                    </a:cubicBezTo>
                    <a:cubicBezTo>
                      <a:pt x="290" y="78"/>
                      <a:pt x="290" y="78"/>
                      <a:pt x="290" y="78"/>
                    </a:cubicBezTo>
                    <a:cubicBezTo>
                      <a:pt x="285" y="66"/>
                      <a:pt x="296" y="55"/>
                      <a:pt x="315" y="55"/>
                    </a:cubicBezTo>
                    <a:cubicBezTo>
                      <a:pt x="404" y="55"/>
                      <a:pt x="404" y="55"/>
                      <a:pt x="404" y="55"/>
                    </a:cubicBezTo>
                    <a:cubicBezTo>
                      <a:pt x="422" y="55"/>
                      <a:pt x="433" y="66"/>
                      <a:pt x="428" y="78"/>
                    </a:cubicBezTo>
                    <a:close/>
                  </a:path>
                </a:pathLst>
              </a:custGeom>
              <a:solidFill>
                <a:srgbClr val="3F9C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grpSp>
      </p:grpSp>
      <p:grpSp>
        <p:nvGrpSpPr>
          <p:cNvPr id="1097" name="Google Shape;1097;p197"/>
          <p:cNvGrpSpPr/>
          <p:nvPr/>
        </p:nvGrpSpPr>
        <p:grpSpPr>
          <a:xfrm>
            <a:off x="5828525" y="3013848"/>
            <a:ext cx="871800" cy="871800"/>
            <a:chOff x="5390812" y="3129960"/>
            <a:chExt cx="871800" cy="871800"/>
          </a:xfrm>
        </p:grpSpPr>
        <p:sp>
          <p:nvSpPr>
            <p:cNvPr id="1098" name="Google Shape;1098;p197"/>
            <p:cNvSpPr/>
            <p:nvPr/>
          </p:nvSpPr>
          <p:spPr>
            <a:xfrm>
              <a:off x="5390812" y="3129960"/>
              <a:ext cx="871800" cy="871800"/>
            </a:xfrm>
            <a:prstGeom prst="ellipse">
              <a:avLst/>
            </a:prstGeom>
            <a:solidFill>
              <a:schemeClr val="lt1"/>
            </a:solidFill>
            <a:ln cap="flat" cmpd="sng" w="12700">
              <a:solidFill>
                <a:srgbClr val="D71F8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Verdana"/>
                <a:buNone/>
              </a:pPr>
              <a:r>
                <a:t/>
              </a:r>
              <a:endParaRPr b="0" i="0" sz="1600" u="none" cap="none" strike="noStrike">
                <a:solidFill>
                  <a:srgbClr val="FFFFFF"/>
                </a:solidFill>
                <a:latin typeface="Verdana"/>
                <a:ea typeface="Verdana"/>
                <a:cs typeface="Verdana"/>
                <a:sym typeface="Verdana"/>
              </a:endParaRPr>
            </a:p>
          </p:txBody>
        </p:sp>
        <p:grpSp>
          <p:nvGrpSpPr>
            <p:cNvPr id="1099" name="Google Shape;1099;p197"/>
            <p:cNvGrpSpPr/>
            <p:nvPr/>
          </p:nvGrpSpPr>
          <p:grpSpPr>
            <a:xfrm>
              <a:off x="5548886" y="3287087"/>
              <a:ext cx="555704" cy="557580"/>
              <a:chOff x="3224213" y="5534026"/>
              <a:chExt cx="469900" cy="471487"/>
            </a:xfrm>
          </p:grpSpPr>
          <p:sp>
            <p:nvSpPr>
              <p:cNvPr id="1100" name="Google Shape;1100;p197"/>
              <p:cNvSpPr/>
              <p:nvPr/>
            </p:nvSpPr>
            <p:spPr>
              <a:xfrm>
                <a:off x="3294063" y="5534026"/>
                <a:ext cx="150813" cy="106363"/>
              </a:xfrm>
              <a:custGeom>
                <a:rect b="b" l="l" r="r" t="t"/>
                <a:pathLst>
                  <a:path extrusionOk="0" h="371" w="528">
                    <a:moveTo>
                      <a:pt x="528" y="13"/>
                    </a:moveTo>
                    <a:cubicBezTo>
                      <a:pt x="509" y="43"/>
                      <a:pt x="478" y="63"/>
                      <a:pt x="451" y="89"/>
                    </a:cubicBezTo>
                    <a:cubicBezTo>
                      <a:pt x="374" y="166"/>
                      <a:pt x="306" y="264"/>
                      <a:pt x="256" y="371"/>
                    </a:cubicBezTo>
                    <a:cubicBezTo>
                      <a:pt x="157" y="342"/>
                      <a:pt x="78" y="293"/>
                      <a:pt x="0" y="243"/>
                    </a:cubicBezTo>
                    <a:cubicBezTo>
                      <a:pt x="116" y="128"/>
                      <a:pt x="276" y="28"/>
                      <a:pt x="480" y="9"/>
                    </a:cubicBezTo>
                    <a:cubicBezTo>
                      <a:pt x="495" y="8"/>
                      <a:pt x="515" y="0"/>
                      <a:pt x="528" y="13"/>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1" name="Google Shape;1101;p197"/>
              <p:cNvSpPr/>
              <p:nvPr/>
            </p:nvSpPr>
            <p:spPr>
              <a:xfrm>
                <a:off x="3471863" y="5535613"/>
                <a:ext cx="152400" cy="104775"/>
              </a:xfrm>
              <a:custGeom>
                <a:rect b="b" l="l" r="r" t="t"/>
                <a:pathLst>
                  <a:path extrusionOk="0" h="365" w="531">
                    <a:moveTo>
                      <a:pt x="531" y="234"/>
                    </a:moveTo>
                    <a:cubicBezTo>
                      <a:pt x="457" y="289"/>
                      <a:pt x="374" y="335"/>
                      <a:pt x="275" y="365"/>
                    </a:cubicBezTo>
                    <a:cubicBezTo>
                      <a:pt x="209" y="222"/>
                      <a:pt x="115" y="107"/>
                      <a:pt x="0" y="13"/>
                    </a:cubicBezTo>
                    <a:cubicBezTo>
                      <a:pt x="3" y="7"/>
                      <a:pt x="7" y="3"/>
                      <a:pt x="13" y="0"/>
                    </a:cubicBezTo>
                    <a:cubicBezTo>
                      <a:pt x="247" y="17"/>
                      <a:pt x="402" y="113"/>
                      <a:pt x="531" y="234"/>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2" name="Google Shape;1102;p197"/>
              <p:cNvSpPr/>
              <p:nvPr/>
            </p:nvSpPr>
            <p:spPr>
              <a:xfrm>
                <a:off x="3382963" y="5556251"/>
                <a:ext cx="69850" cy="100013"/>
              </a:xfrm>
              <a:custGeom>
                <a:rect b="b" l="l" r="r" t="t"/>
                <a:pathLst>
                  <a:path extrusionOk="0" h="345" w="241">
                    <a:moveTo>
                      <a:pt x="233" y="0"/>
                    </a:moveTo>
                    <a:cubicBezTo>
                      <a:pt x="241" y="109"/>
                      <a:pt x="234" y="231"/>
                      <a:pt x="236" y="345"/>
                    </a:cubicBezTo>
                    <a:cubicBezTo>
                      <a:pt x="149" y="343"/>
                      <a:pt x="71" y="329"/>
                      <a:pt x="0" y="310"/>
                    </a:cubicBezTo>
                    <a:cubicBezTo>
                      <a:pt x="55" y="185"/>
                      <a:pt x="139" y="87"/>
                      <a:pt x="233"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3" name="Google Shape;1103;p197"/>
              <p:cNvSpPr/>
              <p:nvPr/>
            </p:nvSpPr>
            <p:spPr>
              <a:xfrm>
                <a:off x="3467101" y="5556251"/>
                <a:ext cx="68263" cy="100013"/>
              </a:xfrm>
              <a:custGeom>
                <a:rect b="b" l="l" r="r" t="t"/>
                <a:pathLst>
                  <a:path extrusionOk="0" h="345" w="237">
                    <a:moveTo>
                      <a:pt x="0" y="0"/>
                    </a:moveTo>
                    <a:cubicBezTo>
                      <a:pt x="99" y="84"/>
                      <a:pt x="180" y="185"/>
                      <a:pt x="237" y="310"/>
                    </a:cubicBezTo>
                    <a:cubicBezTo>
                      <a:pt x="165" y="329"/>
                      <a:pt x="88" y="343"/>
                      <a:pt x="0" y="345"/>
                    </a:cubicBezTo>
                    <a:cubicBezTo>
                      <a:pt x="0" y="230"/>
                      <a:pt x="0" y="115"/>
                      <a:pt x="0"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4" name="Google Shape;1104;p197"/>
              <p:cNvSpPr/>
              <p:nvPr/>
            </p:nvSpPr>
            <p:spPr>
              <a:xfrm>
                <a:off x="3557588" y="5614988"/>
                <a:ext cx="136525" cy="146051"/>
              </a:xfrm>
              <a:custGeom>
                <a:rect b="b" l="l" r="r" t="t"/>
                <a:pathLst>
                  <a:path extrusionOk="0" h="512" w="474">
                    <a:moveTo>
                      <a:pt x="474" y="484"/>
                    </a:moveTo>
                    <a:cubicBezTo>
                      <a:pt x="474" y="493"/>
                      <a:pt x="474" y="503"/>
                      <a:pt x="474" y="512"/>
                    </a:cubicBezTo>
                    <a:cubicBezTo>
                      <a:pt x="341" y="512"/>
                      <a:pt x="209" y="512"/>
                      <a:pt x="77" y="512"/>
                    </a:cubicBezTo>
                    <a:cubicBezTo>
                      <a:pt x="74" y="366"/>
                      <a:pt x="41" y="249"/>
                      <a:pt x="0" y="141"/>
                    </a:cubicBezTo>
                    <a:cubicBezTo>
                      <a:pt x="104" y="108"/>
                      <a:pt x="191" y="57"/>
                      <a:pt x="272" y="0"/>
                    </a:cubicBezTo>
                    <a:cubicBezTo>
                      <a:pt x="374" y="126"/>
                      <a:pt x="453" y="276"/>
                      <a:pt x="474" y="484"/>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5" name="Google Shape;1105;p197"/>
              <p:cNvSpPr/>
              <p:nvPr/>
            </p:nvSpPr>
            <p:spPr>
              <a:xfrm>
                <a:off x="3224213" y="5614988"/>
                <a:ext cx="136525" cy="146050"/>
              </a:xfrm>
              <a:custGeom>
                <a:rect b="b" l="l" r="r" t="t"/>
                <a:pathLst>
                  <a:path extrusionOk="0" h="508" w="474">
                    <a:moveTo>
                      <a:pt x="0" y="508"/>
                    </a:moveTo>
                    <a:cubicBezTo>
                      <a:pt x="0" y="500"/>
                      <a:pt x="0" y="491"/>
                      <a:pt x="0" y="483"/>
                    </a:cubicBezTo>
                    <a:cubicBezTo>
                      <a:pt x="21" y="275"/>
                      <a:pt x="95" y="119"/>
                      <a:pt x="205" y="0"/>
                    </a:cubicBezTo>
                    <a:cubicBezTo>
                      <a:pt x="285" y="56"/>
                      <a:pt x="375" y="103"/>
                      <a:pt x="474" y="140"/>
                    </a:cubicBezTo>
                    <a:cubicBezTo>
                      <a:pt x="428" y="244"/>
                      <a:pt x="404" y="369"/>
                      <a:pt x="394" y="508"/>
                    </a:cubicBezTo>
                    <a:cubicBezTo>
                      <a:pt x="262" y="508"/>
                      <a:pt x="131" y="508"/>
                      <a:pt x="0" y="508"/>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6" name="Google Shape;1106;p197"/>
              <p:cNvSpPr/>
              <p:nvPr/>
            </p:nvSpPr>
            <p:spPr>
              <a:xfrm>
                <a:off x="3354388" y="5661026"/>
                <a:ext cx="96838" cy="100013"/>
              </a:xfrm>
              <a:custGeom>
                <a:rect b="b" l="l" r="r" t="t"/>
                <a:pathLst>
                  <a:path extrusionOk="0" h="352" w="339">
                    <a:moveTo>
                      <a:pt x="339" y="42"/>
                    </a:moveTo>
                    <a:cubicBezTo>
                      <a:pt x="339" y="146"/>
                      <a:pt x="339" y="249"/>
                      <a:pt x="339" y="352"/>
                    </a:cubicBezTo>
                    <a:cubicBezTo>
                      <a:pt x="226" y="352"/>
                      <a:pt x="113" y="352"/>
                      <a:pt x="0" y="352"/>
                    </a:cubicBezTo>
                    <a:cubicBezTo>
                      <a:pt x="9" y="218"/>
                      <a:pt x="32" y="96"/>
                      <a:pt x="80" y="0"/>
                    </a:cubicBezTo>
                    <a:cubicBezTo>
                      <a:pt x="156" y="25"/>
                      <a:pt x="245" y="36"/>
                      <a:pt x="339" y="42"/>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7" name="Google Shape;1107;p197"/>
              <p:cNvSpPr/>
              <p:nvPr/>
            </p:nvSpPr>
            <p:spPr>
              <a:xfrm>
                <a:off x="3467101" y="5661026"/>
                <a:ext cx="96838" cy="100013"/>
              </a:xfrm>
              <a:custGeom>
                <a:rect b="b" l="l" r="r" t="t"/>
                <a:pathLst>
                  <a:path extrusionOk="0" h="352" w="339">
                    <a:moveTo>
                      <a:pt x="259" y="0"/>
                    </a:moveTo>
                    <a:cubicBezTo>
                      <a:pt x="308" y="96"/>
                      <a:pt x="330" y="218"/>
                      <a:pt x="339" y="352"/>
                    </a:cubicBezTo>
                    <a:cubicBezTo>
                      <a:pt x="226" y="352"/>
                      <a:pt x="113" y="352"/>
                      <a:pt x="0" y="352"/>
                    </a:cubicBezTo>
                    <a:cubicBezTo>
                      <a:pt x="0" y="249"/>
                      <a:pt x="0" y="146"/>
                      <a:pt x="0" y="42"/>
                    </a:cubicBezTo>
                    <a:cubicBezTo>
                      <a:pt x="95" y="36"/>
                      <a:pt x="183" y="24"/>
                      <a:pt x="259"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8" name="Google Shape;1108;p197"/>
              <p:cNvSpPr/>
              <p:nvPr/>
            </p:nvSpPr>
            <p:spPr>
              <a:xfrm>
                <a:off x="3224213" y="5776913"/>
                <a:ext cx="133350" cy="141288"/>
              </a:xfrm>
              <a:custGeom>
                <a:rect b="b" l="l" r="r" t="t"/>
                <a:pathLst>
                  <a:path extrusionOk="0" h="493" w="464">
                    <a:moveTo>
                      <a:pt x="0" y="0"/>
                    </a:moveTo>
                    <a:cubicBezTo>
                      <a:pt x="132" y="0"/>
                      <a:pt x="265" y="0"/>
                      <a:pt x="397" y="0"/>
                    </a:cubicBezTo>
                    <a:cubicBezTo>
                      <a:pt x="399" y="136"/>
                      <a:pt x="428" y="244"/>
                      <a:pt x="464" y="346"/>
                    </a:cubicBezTo>
                    <a:cubicBezTo>
                      <a:pt x="360" y="382"/>
                      <a:pt x="272" y="435"/>
                      <a:pt x="189" y="493"/>
                    </a:cubicBezTo>
                    <a:cubicBezTo>
                      <a:pt x="88" y="374"/>
                      <a:pt x="18" y="224"/>
                      <a:pt x="0" y="22"/>
                    </a:cubicBezTo>
                    <a:cubicBezTo>
                      <a:pt x="0" y="15"/>
                      <a:pt x="0" y="8"/>
                      <a:pt x="0"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09" name="Google Shape;1109;p197"/>
              <p:cNvSpPr/>
              <p:nvPr/>
            </p:nvSpPr>
            <p:spPr>
              <a:xfrm>
                <a:off x="3354388" y="5776913"/>
                <a:ext cx="96838" cy="93663"/>
              </a:xfrm>
              <a:custGeom>
                <a:rect b="b" l="l" r="r" t="t"/>
                <a:pathLst>
                  <a:path extrusionOk="0" h="327" w="339">
                    <a:moveTo>
                      <a:pt x="339" y="0"/>
                    </a:moveTo>
                    <a:cubicBezTo>
                      <a:pt x="339" y="95"/>
                      <a:pt x="339" y="190"/>
                      <a:pt x="339" y="285"/>
                    </a:cubicBezTo>
                    <a:cubicBezTo>
                      <a:pt x="236" y="286"/>
                      <a:pt x="150" y="305"/>
                      <a:pt x="67" y="327"/>
                    </a:cubicBezTo>
                    <a:cubicBezTo>
                      <a:pt x="29" y="234"/>
                      <a:pt x="8" y="124"/>
                      <a:pt x="0" y="0"/>
                    </a:cubicBezTo>
                    <a:cubicBezTo>
                      <a:pt x="113" y="0"/>
                      <a:pt x="226" y="0"/>
                      <a:pt x="339"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0" name="Google Shape;1110;p197"/>
              <p:cNvSpPr/>
              <p:nvPr/>
            </p:nvSpPr>
            <p:spPr>
              <a:xfrm>
                <a:off x="3465513" y="5776913"/>
                <a:ext cx="98425" cy="93663"/>
              </a:xfrm>
              <a:custGeom>
                <a:rect b="b" l="l" r="r" t="t"/>
                <a:pathLst>
                  <a:path extrusionOk="0" h="327" w="343">
                    <a:moveTo>
                      <a:pt x="343" y="0"/>
                    </a:moveTo>
                    <a:cubicBezTo>
                      <a:pt x="336" y="124"/>
                      <a:pt x="315" y="234"/>
                      <a:pt x="276" y="327"/>
                    </a:cubicBezTo>
                    <a:cubicBezTo>
                      <a:pt x="193" y="305"/>
                      <a:pt x="108" y="286"/>
                      <a:pt x="4" y="285"/>
                    </a:cubicBezTo>
                    <a:cubicBezTo>
                      <a:pt x="6" y="191"/>
                      <a:pt x="0" y="89"/>
                      <a:pt x="7" y="0"/>
                    </a:cubicBezTo>
                    <a:cubicBezTo>
                      <a:pt x="119" y="0"/>
                      <a:pt x="231" y="0"/>
                      <a:pt x="343"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1" name="Google Shape;1111;p197"/>
              <p:cNvSpPr/>
              <p:nvPr/>
            </p:nvSpPr>
            <p:spPr>
              <a:xfrm>
                <a:off x="3560763" y="5776913"/>
                <a:ext cx="133350" cy="141288"/>
              </a:xfrm>
              <a:custGeom>
                <a:rect b="b" l="l" r="r" t="t"/>
                <a:pathLst>
                  <a:path extrusionOk="0" h="493" w="464">
                    <a:moveTo>
                      <a:pt x="464" y="0"/>
                    </a:moveTo>
                    <a:cubicBezTo>
                      <a:pt x="464" y="8"/>
                      <a:pt x="464" y="15"/>
                      <a:pt x="464" y="22"/>
                    </a:cubicBezTo>
                    <a:cubicBezTo>
                      <a:pt x="445" y="224"/>
                      <a:pt x="375" y="374"/>
                      <a:pt x="275" y="493"/>
                    </a:cubicBezTo>
                    <a:cubicBezTo>
                      <a:pt x="193" y="433"/>
                      <a:pt x="99" y="384"/>
                      <a:pt x="0" y="343"/>
                    </a:cubicBezTo>
                    <a:cubicBezTo>
                      <a:pt x="40" y="246"/>
                      <a:pt x="60" y="128"/>
                      <a:pt x="70" y="0"/>
                    </a:cubicBezTo>
                    <a:cubicBezTo>
                      <a:pt x="201" y="0"/>
                      <a:pt x="332" y="0"/>
                      <a:pt x="464"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2" name="Google Shape;1112;p197"/>
              <p:cNvSpPr/>
              <p:nvPr/>
            </p:nvSpPr>
            <p:spPr>
              <a:xfrm>
                <a:off x="3379788" y="5873751"/>
                <a:ext cx="71438" cy="106363"/>
              </a:xfrm>
              <a:custGeom>
                <a:rect b="b" l="l" r="r" t="t"/>
                <a:pathLst>
                  <a:path extrusionOk="0" h="371" w="249">
                    <a:moveTo>
                      <a:pt x="243" y="0"/>
                    </a:moveTo>
                    <a:cubicBezTo>
                      <a:pt x="245" y="0"/>
                      <a:pt x="247" y="0"/>
                      <a:pt x="249" y="0"/>
                    </a:cubicBezTo>
                    <a:cubicBezTo>
                      <a:pt x="249" y="123"/>
                      <a:pt x="249" y="246"/>
                      <a:pt x="249" y="368"/>
                    </a:cubicBezTo>
                    <a:cubicBezTo>
                      <a:pt x="234" y="371"/>
                      <a:pt x="221" y="353"/>
                      <a:pt x="211" y="343"/>
                    </a:cubicBezTo>
                    <a:cubicBezTo>
                      <a:pt x="129" y="261"/>
                      <a:pt x="48" y="156"/>
                      <a:pt x="0" y="39"/>
                    </a:cubicBezTo>
                    <a:cubicBezTo>
                      <a:pt x="76" y="21"/>
                      <a:pt x="154" y="5"/>
                      <a:pt x="243"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3" name="Google Shape;1113;p197"/>
              <p:cNvSpPr/>
              <p:nvPr/>
            </p:nvSpPr>
            <p:spPr>
              <a:xfrm>
                <a:off x="3467101" y="5873751"/>
                <a:ext cx="71438" cy="106363"/>
              </a:xfrm>
              <a:custGeom>
                <a:rect b="b" l="l" r="r" t="t"/>
                <a:pathLst>
                  <a:path extrusionOk="0" h="372" w="250">
                    <a:moveTo>
                      <a:pt x="0" y="0"/>
                    </a:moveTo>
                    <a:cubicBezTo>
                      <a:pt x="92" y="5"/>
                      <a:pt x="172" y="20"/>
                      <a:pt x="250" y="39"/>
                    </a:cubicBezTo>
                    <a:cubicBezTo>
                      <a:pt x="192" y="173"/>
                      <a:pt x="103" y="293"/>
                      <a:pt x="0" y="372"/>
                    </a:cubicBezTo>
                    <a:cubicBezTo>
                      <a:pt x="0" y="248"/>
                      <a:pt x="0" y="124"/>
                      <a:pt x="0" y="0"/>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4" name="Google Shape;1114;p197"/>
              <p:cNvSpPr/>
              <p:nvPr/>
            </p:nvSpPr>
            <p:spPr>
              <a:xfrm>
                <a:off x="3289301" y="5891213"/>
                <a:ext cx="155574" cy="114300"/>
              </a:xfrm>
              <a:custGeom>
                <a:rect b="b" l="l" r="r" t="t"/>
                <a:pathLst>
                  <a:path extrusionOk="0" h="400" w="544">
                    <a:moveTo>
                      <a:pt x="544" y="381"/>
                    </a:moveTo>
                    <a:cubicBezTo>
                      <a:pt x="487" y="400"/>
                      <a:pt x="429" y="378"/>
                      <a:pt x="378" y="365"/>
                    </a:cubicBezTo>
                    <a:cubicBezTo>
                      <a:pt x="223" y="325"/>
                      <a:pt x="92" y="240"/>
                      <a:pt x="0" y="138"/>
                    </a:cubicBezTo>
                    <a:cubicBezTo>
                      <a:pt x="77" y="83"/>
                      <a:pt x="162" y="37"/>
                      <a:pt x="256" y="0"/>
                    </a:cubicBezTo>
                    <a:cubicBezTo>
                      <a:pt x="328" y="151"/>
                      <a:pt x="427" y="276"/>
                      <a:pt x="544" y="381"/>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115" name="Google Shape;1115;p197"/>
              <p:cNvSpPr/>
              <p:nvPr/>
            </p:nvSpPr>
            <p:spPr>
              <a:xfrm>
                <a:off x="3473451" y="5891213"/>
                <a:ext cx="155575" cy="114300"/>
              </a:xfrm>
              <a:custGeom>
                <a:rect b="b" l="l" r="r" t="t"/>
                <a:pathLst>
                  <a:path extrusionOk="0" h="398" w="541">
                    <a:moveTo>
                      <a:pt x="541" y="138"/>
                    </a:moveTo>
                    <a:cubicBezTo>
                      <a:pt x="435" y="252"/>
                      <a:pt x="282" y="352"/>
                      <a:pt x="87" y="384"/>
                    </a:cubicBezTo>
                    <a:cubicBezTo>
                      <a:pt x="62" y="388"/>
                      <a:pt x="28" y="398"/>
                      <a:pt x="4" y="381"/>
                    </a:cubicBezTo>
                    <a:cubicBezTo>
                      <a:pt x="0" y="369"/>
                      <a:pt x="22" y="355"/>
                      <a:pt x="36" y="342"/>
                    </a:cubicBezTo>
                    <a:cubicBezTo>
                      <a:pt x="135" y="250"/>
                      <a:pt x="224" y="137"/>
                      <a:pt x="282" y="0"/>
                    </a:cubicBezTo>
                    <a:cubicBezTo>
                      <a:pt x="379" y="35"/>
                      <a:pt x="463" y="83"/>
                      <a:pt x="541" y="138"/>
                    </a:cubicBezTo>
                    <a:close/>
                  </a:path>
                </a:pathLst>
              </a:custGeom>
              <a:solidFill>
                <a:srgbClr val="D71F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grpSp>
      </p:grpSp>
      <p:sp>
        <p:nvSpPr>
          <p:cNvPr id="1116" name="Google Shape;1116;p197"/>
          <p:cNvSpPr txBox="1"/>
          <p:nvPr/>
        </p:nvSpPr>
        <p:spPr>
          <a:xfrm>
            <a:off x="324000" y="1080000"/>
            <a:ext cx="8496000" cy="1815900"/>
          </a:xfrm>
          <a:prstGeom prst="rect">
            <a:avLst/>
          </a:prstGeom>
          <a:noFill/>
          <a:ln>
            <a:noFill/>
          </a:ln>
        </p:spPr>
        <p:txBody>
          <a:bodyPr anchorCtr="0" anchor="ctr" bIns="0" lIns="0" spcFirstLastPara="1" rIns="0" wrap="square" tIns="0">
            <a:noAutofit/>
          </a:bodyPr>
          <a:lstStyle/>
          <a:p>
            <a:pPr indent="0" lvl="0" marL="0" marR="3802" rtl="0" algn="l">
              <a:lnSpc>
                <a:spcPct val="100000"/>
              </a:lnSpc>
              <a:spcBef>
                <a:spcPts val="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We are a leader in digital transformation serving a global client base.</a:t>
            </a:r>
            <a:endParaRPr/>
          </a:p>
          <a:p>
            <a:pPr indent="0" lvl="0" marL="0" marR="3802" rtl="0" algn="l">
              <a:lnSpc>
                <a:spcPct val="100000"/>
              </a:lnSpc>
              <a:spcBef>
                <a:spcPts val="60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In this fast-changing world, driven increasingly by data, Atos brings together people, business and technology to create the firms of the future.</a:t>
            </a:r>
            <a:endParaRPr/>
          </a:p>
          <a:p>
            <a:pPr indent="0" lvl="0" marL="0" marR="3802" rtl="0" algn="l">
              <a:lnSpc>
                <a:spcPct val="100000"/>
              </a:lnSpc>
              <a:spcBef>
                <a:spcPts val="60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We are the Worldwide Information Technology Partner for the Olympic &amp; Paralympic Games. </a:t>
            </a:r>
            <a:endParaRPr/>
          </a:p>
          <a:p>
            <a:pPr indent="0" lvl="0" marL="0" marR="3802" rtl="0" algn="l">
              <a:lnSpc>
                <a:spcPct val="100000"/>
              </a:lnSpc>
              <a:spcBef>
                <a:spcPts val="60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Atos is a Societas europaea (SE) company and we are listed on the Euronext Paris market.</a:t>
            </a:r>
            <a:endParaRPr/>
          </a:p>
          <a:p>
            <a:pPr indent="0" lvl="0" marL="0" marR="3802" rtl="0" algn="l">
              <a:lnSpc>
                <a:spcPct val="100000"/>
              </a:lnSpc>
              <a:spcBef>
                <a:spcPts val="60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We operate under the main brands Atos, Atos Consulting, Atos Worldgrid, Bull, Canopy</a:t>
            </a:r>
            <a:r>
              <a:rPr b="0" i="1" lang="en" sz="1400" u="none" cap="none" strike="noStrike">
                <a:solidFill>
                  <a:srgbClr val="000000"/>
                </a:solidFill>
                <a:latin typeface="Verdana"/>
                <a:ea typeface="Verdana"/>
                <a:cs typeface="Verdana"/>
                <a:sym typeface="Verdana"/>
              </a:rPr>
              <a:t>,</a:t>
            </a:r>
            <a:r>
              <a:rPr b="0" i="0" lang="en" sz="1400" u="none" cap="none" strike="noStrike">
                <a:solidFill>
                  <a:srgbClr val="000000"/>
                </a:solidFill>
                <a:latin typeface="Verdana"/>
                <a:ea typeface="Verdana"/>
                <a:cs typeface="Verdana"/>
                <a:sym typeface="Verdana"/>
              </a:rPr>
              <a:t> Unify and Worldline.</a:t>
            </a:r>
            <a:endParaRPr/>
          </a:p>
        </p:txBody>
      </p:sp>
      <p:grpSp>
        <p:nvGrpSpPr>
          <p:cNvPr id="1117" name="Google Shape;1117;p197"/>
          <p:cNvGrpSpPr/>
          <p:nvPr/>
        </p:nvGrpSpPr>
        <p:grpSpPr>
          <a:xfrm>
            <a:off x="7544537" y="3013848"/>
            <a:ext cx="871800" cy="871800"/>
            <a:chOff x="7544537" y="3013848"/>
            <a:chExt cx="871800" cy="871800"/>
          </a:xfrm>
        </p:grpSpPr>
        <p:sp>
          <p:nvSpPr>
            <p:cNvPr id="1118" name="Google Shape;1118;p197"/>
            <p:cNvSpPr/>
            <p:nvPr/>
          </p:nvSpPr>
          <p:spPr>
            <a:xfrm>
              <a:off x="7544537" y="3013848"/>
              <a:ext cx="871800" cy="871800"/>
            </a:xfrm>
            <a:prstGeom prst="ellipse">
              <a:avLst/>
            </a:prstGeom>
            <a:solidFill>
              <a:schemeClr val="l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Verdana"/>
                <a:buNone/>
              </a:pPr>
              <a:r>
                <a:t/>
              </a:r>
              <a:endParaRPr b="0" i="0" sz="1600" u="none" cap="none" strike="noStrike">
                <a:solidFill>
                  <a:srgbClr val="FFFFFF"/>
                </a:solidFill>
                <a:latin typeface="Verdana"/>
                <a:ea typeface="Verdana"/>
                <a:cs typeface="Verdana"/>
                <a:sym typeface="Verdana"/>
              </a:endParaRPr>
            </a:p>
          </p:txBody>
        </p:sp>
        <p:pic>
          <p:nvPicPr>
            <p:cNvPr id="1119" name="Google Shape;1119;p197"/>
            <p:cNvPicPr preferRelativeResize="0"/>
            <p:nvPr/>
          </p:nvPicPr>
          <p:blipFill rotWithShape="1">
            <a:blip r:embed="rId3">
              <a:alphaModFix/>
            </a:blip>
            <a:srcRect b="3309" l="2064" r="1901" t="4490"/>
            <a:stretch/>
          </p:blipFill>
          <p:spPr>
            <a:xfrm>
              <a:off x="7614124" y="3279023"/>
              <a:ext cx="732696" cy="341521"/>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98"/>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Verdana"/>
              <a:buNone/>
            </a:pPr>
            <a:r>
              <a:rPr lang="en" sz="2000"/>
              <a:t>Atos Digital Transformation Factory </a:t>
            </a:r>
            <a:br>
              <a:rPr lang="en"/>
            </a:br>
            <a:r>
              <a:rPr b="0" lang="en" sz="1800"/>
              <a:t>Created to Meet Market Disruption Head On</a:t>
            </a:r>
            <a:endParaRPr b="0"/>
          </a:p>
        </p:txBody>
      </p:sp>
      <p:sp>
        <p:nvSpPr>
          <p:cNvPr id="1126" name="Google Shape;1126;p198"/>
          <p:cNvSpPr/>
          <p:nvPr/>
        </p:nvSpPr>
        <p:spPr>
          <a:xfrm>
            <a:off x="867410" y="2381564"/>
            <a:ext cx="1113900" cy="212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200"/>
              <a:buFont typeface="Verdana"/>
              <a:buNone/>
            </a:pPr>
            <a:r>
              <a:rPr lang="en" sz="1200">
                <a:solidFill>
                  <a:schemeClr val="dk1"/>
                </a:solidFill>
                <a:latin typeface="Verdana"/>
                <a:ea typeface="Verdana"/>
                <a:cs typeface="Verdana"/>
                <a:sym typeface="Verdana"/>
              </a:rPr>
              <a:t>Customer experience</a:t>
            </a:r>
            <a:endParaRPr/>
          </a:p>
          <a:p>
            <a:pPr indent="0" lvl="0" marL="0" marR="0" rtl="0" algn="l">
              <a:spcBef>
                <a:spcPts val="1700"/>
              </a:spcBef>
              <a:spcAft>
                <a:spcPts val="0"/>
              </a:spcAft>
              <a:buNone/>
            </a:pPr>
            <a:r>
              <a:rPr lang="en" sz="1200">
                <a:solidFill>
                  <a:schemeClr val="dk1"/>
                </a:solidFill>
                <a:latin typeface="Verdana"/>
                <a:ea typeface="Verdana"/>
                <a:cs typeface="Verdana"/>
                <a:sym typeface="Verdana"/>
              </a:rPr>
              <a:t>Operational excellence</a:t>
            </a:r>
            <a:endParaRPr/>
          </a:p>
          <a:p>
            <a:pPr indent="0" lvl="0" marL="0" marR="0" rtl="0" algn="l">
              <a:spcBef>
                <a:spcPts val="1700"/>
              </a:spcBef>
              <a:spcAft>
                <a:spcPts val="0"/>
              </a:spcAft>
              <a:buNone/>
            </a:pPr>
            <a:r>
              <a:rPr lang="en" sz="1200">
                <a:solidFill>
                  <a:schemeClr val="dk1"/>
                </a:solidFill>
                <a:latin typeface="Verdana"/>
                <a:ea typeface="Verdana"/>
                <a:cs typeface="Verdana"/>
                <a:sym typeface="Verdana"/>
              </a:rPr>
              <a:t>Business reinvention</a:t>
            </a:r>
            <a:endParaRPr/>
          </a:p>
          <a:p>
            <a:pPr indent="0" lvl="0" marL="0" marR="0" rtl="0" algn="l">
              <a:spcBef>
                <a:spcPts val="1700"/>
              </a:spcBef>
              <a:spcAft>
                <a:spcPts val="0"/>
              </a:spcAft>
              <a:buNone/>
            </a:pPr>
            <a:r>
              <a:rPr lang="en" sz="1200">
                <a:solidFill>
                  <a:schemeClr val="dk1"/>
                </a:solidFill>
                <a:latin typeface="Verdana"/>
                <a:ea typeface="Verdana"/>
                <a:cs typeface="Verdana"/>
                <a:sym typeface="Verdana"/>
              </a:rPr>
              <a:t>Trust &amp; compliance</a:t>
            </a:r>
            <a:endParaRPr/>
          </a:p>
        </p:txBody>
      </p:sp>
      <p:sp>
        <p:nvSpPr>
          <p:cNvPr id="1127" name="Google Shape;1127;p198"/>
          <p:cNvSpPr/>
          <p:nvPr/>
        </p:nvSpPr>
        <p:spPr>
          <a:xfrm>
            <a:off x="342287" y="2332068"/>
            <a:ext cx="1404000" cy="705900"/>
          </a:xfrm>
          <a:prstGeom prst="round2DiagRect">
            <a:avLst>
              <a:gd fmla="val 16667" name="adj1"/>
              <a:gd fmla="val 0" name="adj2"/>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Verdana"/>
              <a:buNone/>
            </a:pPr>
            <a:r>
              <a:t/>
            </a:r>
            <a:endParaRPr b="0" i="0" sz="1400" u="none" cap="none" strike="noStrike">
              <a:solidFill>
                <a:srgbClr val="0066A2"/>
              </a:solidFill>
              <a:latin typeface="Verdana"/>
              <a:ea typeface="Verdana"/>
              <a:cs typeface="Verdana"/>
              <a:sym typeface="Verdana"/>
            </a:endParaRPr>
          </a:p>
        </p:txBody>
      </p:sp>
      <p:sp>
        <p:nvSpPr>
          <p:cNvPr id="1128" name="Google Shape;1128;p198"/>
          <p:cNvSpPr/>
          <p:nvPr/>
        </p:nvSpPr>
        <p:spPr>
          <a:xfrm>
            <a:off x="342287" y="3114311"/>
            <a:ext cx="1404000" cy="705900"/>
          </a:xfrm>
          <a:prstGeom prst="round2DiagRect">
            <a:avLst>
              <a:gd fmla="val 16667" name="adj1"/>
              <a:gd fmla="val 0" name="adj2"/>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Verdana"/>
              <a:buNone/>
            </a:pPr>
            <a:r>
              <a:t/>
            </a:r>
            <a:endParaRPr b="0" i="0" sz="1400" u="none" cap="none" strike="noStrike">
              <a:solidFill>
                <a:srgbClr val="0066A2"/>
              </a:solidFill>
              <a:latin typeface="Verdana"/>
              <a:ea typeface="Verdana"/>
              <a:cs typeface="Verdana"/>
              <a:sym typeface="Verdana"/>
            </a:endParaRPr>
          </a:p>
        </p:txBody>
      </p:sp>
      <p:sp>
        <p:nvSpPr>
          <p:cNvPr id="1129" name="Google Shape;1129;p198"/>
          <p:cNvSpPr/>
          <p:nvPr/>
        </p:nvSpPr>
        <p:spPr>
          <a:xfrm>
            <a:off x="7657822" y="2381564"/>
            <a:ext cx="1162200" cy="212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200"/>
              <a:buFont typeface="Verdana"/>
              <a:buNone/>
            </a:pPr>
            <a:r>
              <a:rPr b="0" i="0" lang="en" sz="1200" u="none" cap="none" strike="noStrike">
                <a:solidFill>
                  <a:schemeClr val="dk1"/>
                </a:solidFill>
                <a:latin typeface="Verdana"/>
                <a:ea typeface="Verdana"/>
                <a:cs typeface="Verdana"/>
                <a:sym typeface="Verdana"/>
              </a:rPr>
              <a:t>Manufacturing,</a:t>
            </a:r>
            <a:br>
              <a:rPr b="0" i="0" lang="en" sz="1200" u="none" cap="none" strike="noStrike">
                <a:solidFill>
                  <a:schemeClr val="dk1"/>
                </a:solidFill>
                <a:latin typeface="Verdana"/>
                <a:ea typeface="Verdana"/>
                <a:cs typeface="Verdana"/>
                <a:sym typeface="Verdana"/>
              </a:rPr>
            </a:br>
            <a:r>
              <a:rPr b="0" i="0" lang="en" sz="1200" u="none" cap="none" strike="noStrike">
                <a:solidFill>
                  <a:schemeClr val="dk1"/>
                </a:solidFill>
                <a:latin typeface="Verdana"/>
                <a:ea typeface="Verdana"/>
                <a:cs typeface="Verdana"/>
                <a:sym typeface="Verdana"/>
              </a:rPr>
              <a:t>Retail,</a:t>
            </a:r>
            <a:r>
              <a:rPr b="0" i="0" lang="en" sz="1200" u="none" cap="none" strike="noStrike">
                <a:solidFill>
                  <a:schemeClr val="dk1"/>
                </a:solidFill>
                <a:latin typeface="Verdana"/>
                <a:ea typeface="Verdana"/>
                <a:cs typeface="Verdana"/>
                <a:sym typeface="Verdana"/>
              </a:rPr>
              <a:t> </a:t>
            </a:r>
            <a:br>
              <a:rPr b="0" i="0" lang="en" sz="1200" u="none" cap="none" strike="noStrike">
                <a:solidFill>
                  <a:schemeClr val="dk1"/>
                </a:solidFill>
                <a:latin typeface="Verdana"/>
                <a:ea typeface="Verdana"/>
                <a:cs typeface="Verdana"/>
                <a:sym typeface="Verdana"/>
              </a:rPr>
            </a:br>
            <a:r>
              <a:rPr b="0" i="0" lang="en" sz="1200" u="none" cap="none" strike="noStrike">
                <a:solidFill>
                  <a:schemeClr val="dk1"/>
                </a:solidFill>
                <a:latin typeface="Verdana"/>
                <a:ea typeface="Verdana"/>
                <a:cs typeface="Verdana"/>
                <a:sym typeface="Verdana"/>
              </a:rPr>
              <a:t>Transportation</a:t>
            </a:r>
            <a:endParaRPr sz="1200">
              <a:solidFill>
                <a:schemeClr val="dk1"/>
              </a:solidFill>
              <a:latin typeface="Verdana"/>
              <a:ea typeface="Verdana"/>
              <a:cs typeface="Verdana"/>
              <a:sym typeface="Verdana"/>
            </a:endParaRPr>
          </a:p>
          <a:p>
            <a:pPr indent="0" lvl="0" marL="0" marR="0" rtl="0" algn="l">
              <a:spcBef>
                <a:spcPts val="1200"/>
              </a:spcBef>
              <a:spcAft>
                <a:spcPts val="0"/>
              </a:spcAft>
              <a:buNone/>
            </a:pPr>
            <a:r>
              <a:rPr lang="en" sz="1200">
                <a:solidFill>
                  <a:schemeClr val="dk1"/>
                </a:solidFill>
                <a:latin typeface="Verdana"/>
                <a:ea typeface="Verdana"/>
                <a:cs typeface="Verdana"/>
                <a:sym typeface="Verdana"/>
              </a:rPr>
              <a:t>Financial</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Services</a:t>
            </a:r>
            <a:endParaRPr/>
          </a:p>
          <a:p>
            <a:pPr indent="0" lvl="0" marL="0" marR="0" rtl="0" algn="l">
              <a:spcBef>
                <a:spcPts val="1200"/>
              </a:spcBef>
              <a:spcAft>
                <a:spcPts val="0"/>
              </a:spcAft>
              <a:buNone/>
            </a:pPr>
            <a:r>
              <a:rPr lang="en" sz="1200">
                <a:solidFill>
                  <a:schemeClr val="dk1"/>
                </a:solidFill>
                <a:latin typeface="Verdana"/>
                <a:ea typeface="Verdana"/>
                <a:cs typeface="Verdana"/>
                <a:sym typeface="Verdana"/>
              </a:rPr>
              <a:t>Telecom,</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Media, Utilities</a:t>
            </a:r>
            <a:endParaRPr/>
          </a:p>
          <a:p>
            <a:pPr indent="0" lvl="0" marL="0" marR="0" rtl="0" algn="l">
              <a:spcBef>
                <a:spcPts val="1200"/>
              </a:spcBef>
              <a:spcAft>
                <a:spcPts val="0"/>
              </a:spcAft>
              <a:buNone/>
            </a:pPr>
            <a:r>
              <a:rPr lang="en" sz="1200">
                <a:solidFill>
                  <a:schemeClr val="dk1"/>
                </a:solidFill>
                <a:latin typeface="Verdana"/>
                <a:ea typeface="Verdana"/>
                <a:cs typeface="Verdana"/>
                <a:sym typeface="Verdana"/>
              </a:rPr>
              <a:t>Public,</a:t>
            </a:r>
            <a:br>
              <a:rPr lang="en" sz="1200">
                <a:solidFill>
                  <a:schemeClr val="dk1"/>
                </a:solidFill>
                <a:latin typeface="Verdana"/>
                <a:ea typeface="Verdana"/>
                <a:cs typeface="Verdana"/>
                <a:sym typeface="Verdana"/>
              </a:rPr>
            </a:br>
            <a:r>
              <a:rPr lang="en" sz="1200">
                <a:solidFill>
                  <a:schemeClr val="dk1"/>
                </a:solidFill>
                <a:latin typeface="Verdana"/>
                <a:ea typeface="Verdana"/>
                <a:cs typeface="Verdana"/>
                <a:sym typeface="Verdana"/>
              </a:rPr>
              <a:t>Health</a:t>
            </a:r>
            <a:endParaRPr/>
          </a:p>
        </p:txBody>
      </p:sp>
      <p:grpSp>
        <p:nvGrpSpPr>
          <p:cNvPr id="1130" name="Google Shape;1130;p198"/>
          <p:cNvGrpSpPr/>
          <p:nvPr/>
        </p:nvGrpSpPr>
        <p:grpSpPr>
          <a:xfrm>
            <a:off x="2238520" y="2535572"/>
            <a:ext cx="4514659" cy="2000725"/>
            <a:chOff x="2195064" y="2615603"/>
            <a:chExt cx="4514659" cy="1782383"/>
          </a:xfrm>
        </p:grpSpPr>
        <p:sp>
          <p:nvSpPr>
            <p:cNvPr id="1131" name="Google Shape;1131;p198"/>
            <p:cNvSpPr/>
            <p:nvPr/>
          </p:nvSpPr>
          <p:spPr>
            <a:xfrm rot="5400000">
              <a:off x="3821514" y="2352136"/>
              <a:ext cx="419400" cy="3672300"/>
            </a:xfrm>
            <a:prstGeom prst="round2DiagRect">
              <a:avLst>
                <a:gd fmla="val 16667" name="adj1"/>
                <a:gd fmla="val 0" name="adj2"/>
              </a:avLst>
            </a:prstGeom>
            <a:solidFill>
              <a:srgbClr val="00B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8"/>
            <p:cNvSpPr txBox="1"/>
            <p:nvPr/>
          </p:nvSpPr>
          <p:spPr>
            <a:xfrm>
              <a:off x="2215379" y="3999035"/>
              <a:ext cx="3631500" cy="378300"/>
            </a:xfrm>
            <a:prstGeom prst="rect">
              <a:avLst/>
            </a:prstGeom>
            <a:noFill/>
            <a:ln>
              <a:noFill/>
            </a:ln>
          </p:spPr>
          <p:txBody>
            <a:bodyPr anchorCtr="0" anchor="ctr" bIns="72000" lIns="36000" spcFirstLastPara="1" rIns="36000" wrap="square" tIns="72000">
              <a:noAutofit/>
            </a:bodyPr>
            <a:lstStyle/>
            <a:p>
              <a:pPr indent="0" lvl="0" marL="0" marR="0" rtl="0" algn="l">
                <a:spcBef>
                  <a:spcPts val="0"/>
                </a:spcBef>
                <a:spcAft>
                  <a:spcPts val="0"/>
                </a:spcAft>
                <a:buNone/>
              </a:pPr>
              <a:r>
                <a:rPr b="1" lang="en" sz="1100">
                  <a:solidFill>
                    <a:schemeClr val="lt1"/>
                  </a:solidFill>
                  <a:latin typeface="Verdana"/>
                  <a:ea typeface="Verdana"/>
                  <a:cs typeface="Verdana"/>
                  <a:sym typeface="Verdana"/>
                </a:rPr>
                <a:t>Atos Canopy Orchestrated Hybrid Cloud</a:t>
              </a:r>
              <a:endParaRPr/>
            </a:p>
            <a:p>
              <a:pPr indent="0" lvl="0" marL="0" marR="0" rtl="0" algn="l">
                <a:spcBef>
                  <a:spcPts val="0"/>
                </a:spcBef>
                <a:spcAft>
                  <a:spcPts val="0"/>
                </a:spcAft>
                <a:buNone/>
              </a:pPr>
              <a:r>
                <a:rPr lang="en" sz="1100">
                  <a:solidFill>
                    <a:schemeClr val="lt1"/>
                  </a:solidFill>
                  <a:latin typeface="Verdana"/>
                  <a:ea typeface="Verdana"/>
                  <a:cs typeface="Verdana"/>
                  <a:sym typeface="Verdana"/>
                </a:rPr>
                <a:t>Creating the foundation for digital business</a:t>
              </a:r>
              <a:endParaRPr/>
            </a:p>
          </p:txBody>
        </p:sp>
        <p:sp>
          <p:nvSpPr>
            <p:cNvPr id="1133" name="Google Shape;1133;p198"/>
            <p:cNvSpPr/>
            <p:nvPr/>
          </p:nvSpPr>
          <p:spPr>
            <a:xfrm rot="5400000">
              <a:off x="3821514" y="1897809"/>
              <a:ext cx="419400" cy="3672300"/>
            </a:xfrm>
            <a:prstGeom prst="round2DiagRect">
              <a:avLst>
                <a:gd fmla="val 16667" name="adj1"/>
                <a:gd fmla="val 0" name="adj2"/>
              </a:avLst>
            </a:prstGeom>
            <a:solidFill>
              <a:srgbClr val="008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8"/>
            <p:cNvSpPr txBox="1"/>
            <p:nvPr/>
          </p:nvSpPr>
          <p:spPr>
            <a:xfrm>
              <a:off x="2215379" y="3544710"/>
              <a:ext cx="3631500" cy="378300"/>
            </a:xfrm>
            <a:prstGeom prst="rect">
              <a:avLst/>
            </a:prstGeom>
            <a:noFill/>
            <a:ln>
              <a:noFill/>
            </a:ln>
          </p:spPr>
          <p:txBody>
            <a:bodyPr anchorCtr="0" anchor="ctr" bIns="72000" lIns="36000" spcFirstLastPara="1" rIns="36000" wrap="square" tIns="72000">
              <a:noAutofit/>
            </a:bodyPr>
            <a:lstStyle/>
            <a:p>
              <a:pPr indent="0" lvl="0" marL="0" marR="0" rtl="0" algn="l">
                <a:spcBef>
                  <a:spcPts val="0"/>
                </a:spcBef>
                <a:spcAft>
                  <a:spcPts val="0"/>
                </a:spcAft>
                <a:buNone/>
              </a:pPr>
              <a:r>
                <a:rPr b="1" lang="en" sz="1100">
                  <a:solidFill>
                    <a:schemeClr val="lt1"/>
                  </a:solidFill>
                  <a:latin typeface="Verdana"/>
                  <a:ea typeface="Verdana"/>
                  <a:cs typeface="Verdana"/>
                  <a:sym typeface="Verdana"/>
                </a:rPr>
                <a:t>Atos Business Accelerators</a:t>
              </a:r>
              <a:endParaRPr/>
            </a:p>
            <a:p>
              <a:pPr indent="0" lvl="0" marL="0" marR="0" rtl="0" algn="l">
                <a:spcBef>
                  <a:spcPts val="0"/>
                </a:spcBef>
                <a:spcAft>
                  <a:spcPts val="0"/>
                </a:spcAft>
                <a:buNone/>
              </a:pPr>
              <a:r>
                <a:rPr lang="en" sz="1100">
                  <a:solidFill>
                    <a:schemeClr val="lt1"/>
                  </a:solidFill>
                  <a:latin typeface="Verdana"/>
                  <a:ea typeface="Verdana"/>
                  <a:cs typeface="Verdana"/>
                  <a:sym typeface="Verdana"/>
                </a:rPr>
                <a:t>Enabling the real-time enterprise</a:t>
              </a:r>
              <a:r>
                <a:rPr b="1" lang="en" sz="1100">
                  <a:solidFill>
                    <a:schemeClr val="lt1"/>
                  </a:solidFill>
                  <a:latin typeface="Verdana"/>
                  <a:ea typeface="Verdana"/>
                  <a:cs typeface="Verdana"/>
                  <a:sym typeface="Verdana"/>
                </a:rPr>
                <a:t> </a:t>
              </a:r>
              <a:endParaRPr b="1" sz="1100">
                <a:solidFill>
                  <a:srgbClr val="FFFFFF"/>
                </a:solidFill>
                <a:latin typeface="Verdana"/>
                <a:ea typeface="Verdana"/>
                <a:cs typeface="Verdana"/>
                <a:sym typeface="Verdana"/>
              </a:endParaRPr>
            </a:p>
          </p:txBody>
        </p:sp>
        <p:sp>
          <p:nvSpPr>
            <p:cNvPr id="1135" name="Google Shape;1135;p198"/>
            <p:cNvSpPr/>
            <p:nvPr/>
          </p:nvSpPr>
          <p:spPr>
            <a:xfrm rot="5400000">
              <a:off x="3821514" y="1443481"/>
              <a:ext cx="419400" cy="3672300"/>
            </a:xfrm>
            <a:prstGeom prst="round2DiagRect">
              <a:avLst>
                <a:gd fmla="val 16667" name="adj1"/>
                <a:gd fmla="val 0" name="adj2"/>
              </a:avLst>
            </a:prstGeom>
            <a:solidFill>
              <a:srgbClr val="FF63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8"/>
            <p:cNvSpPr txBox="1"/>
            <p:nvPr/>
          </p:nvSpPr>
          <p:spPr>
            <a:xfrm>
              <a:off x="2215379" y="3090385"/>
              <a:ext cx="3631500" cy="378300"/>
            </a:xfrm>
            <a:prstGeom prst="rect">
              <a:avLst/>
            </a:prstGeom>
            <a:noFill/>
            <a:ln>
              <a:noFill/>
            </a:ln>
          </p:spPr>
          <p:txBody>
            <a:bodyPr anchorCtr="0" anchor="ctr" bIns="72000" lIns="36000" spcFirstLastPara="1" rIns="36000" wrap="square" tIns="72000">
              <a:noAutofit/>
            </a:bodyPr>
            <a:lstStyle/>
            <a:p>
              <a:pPr indent="0" lvl="0" marL="0" marR="0" rtl="0" algn="l">
                <a:spcBef>
                  <a:spcPts val="0"/>
                </a:spcBef>
                <a:spcAft>
                  <a:spcPts val="0"/>
                </a:spcAft>
                <a:buNone/>
              </a:pPr>
              <a:r>
                <a:rPr b="1" lang="en" sz="1100">
                  <a:solidFill>
                    <a:schemeClr val="lt1"/>
                  </a:solidFill>
                  <a:latin typeface="Verdana"/>
                  <a:ea typeface="Verdana"/>
                  <a:cs typeface="Verdana"/>
                  <a:sym typeface="Verdana"/>
                </a:rPr>
                <a:t>Atos Codex</a:t>
              </a:r>
              <a:endParaRPr/>
            </a:p>
            <a:p>
              <a:pPr indent="0" lvl="0" marL="0" marR="0" rtl="0" algn="l">
                <a:spcBef>
                  <a:spcPts val="0"/>
                </a:spcBef>
                <a:spcAft>
                  <a:spcPts val="0"/>
                </a:spcAft>
                <a:buNone/>
              </a:pPr>
              <a:r>
                <a:rPr lang="en" sz="1100">
                  <a:solidFill>
                    <a:schemeClr val="lt1"/>
                  </a:solidFill>
                  <a:latin typeface="Verdana"/>
                  <a:ea typeface="Verdana"/>
                  <a:cs typeface="Verdana"/>
                  <a:sym typeface="Verdana"/>
                </a:rPr>
                <a:t>Transforming data into business outcomes</a:t>
              </a:r>
              <a:endParaRPr b="1" sz="1100">
                <a:solidFill>
                  <a:schemeClr val="lt1"/>
                </a:solidFill>
                <a:latin typeface="Verdana"/>
                <a:ea typeface="Verdana"/>
                <a:cs typeface="Verdana"/>
                <a:sym typeface="Verdana"/>
              </a:endParaRPr>
            </a:p>
          </p:txBody>
        </p:sp>
        <p:sp>
          <p:nvSpPr>
            <p:cNvPr id="1137" name="Google Shape;1137;p198"/>
            <p:cNvSpPr/>
            <p:nvPr/>
          </p:nvSpPr>
          <p:spPr>
            <a:xfrm rot="5400000">
              <a:off x="3821514" y="989154"/>
              <a:ext cx="419400" cy="3672300"/>
            </a:xfrm>
            <a:prstGeom prst="round2DiagRect">
              <a:avLst>
                <a:gd fmla="val 16667" name="adj1"/>
                <a:gd fmla="val 0" name="adj2"/>
              </a:avLst>
            </a:prstGeom>
            <a:solidFill>
              <a:srgbClr val="A626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8"/>
            <p:cNvSpPr txBox="1"/>
            <p:nvPr/>
          </p:nvSpPr>
          <p:spPr>
            <a:xfrm>
              <a:off x="2215379" y="2636060"/>
              <a:ext cx="3631500" cy="378300"/>
            </a:xfrm>
            <a:prstGeom prst="rect">
              <a:avLst/>
            </a:prstGeom>
            <a:noFill/>
            <a:ln>
              <a:noFill/>
            </a:ln>
          </p:spPr>
          <p:txBody>
            <a:bodyPr anchorCtr="0" anchor="ctr" bIns="72000" lIns="36000" spcFirstLastPara="1" rIns="36000" wrap="square" tIns="72000">
              <a:noAutofit/>
            </a:bodyPr>
            <a:lstStyle/>
            <a:p>
              <a:pPr indent="0" lvl="0" marL="0" marR="0" rtl="0" algn="l">
                <a:spcBef>
                  <a:spcPts val="0"/>
                </a:spcBef>
                <a:spcAft>
                  <a:spcPts val="0"/>
                </a:spcAft>
                <a:buNone/>
              </a:pPr>
              <a:r>
                <a:rPr b="1" lang="en" sz="1100">
                  <a:solidFill>
                    <a:schemeClr val="lt1"/>
                  </a:solidFill>
                  <a:latin typeface="Verdana"/>
                  <a:ea typeface="Verdana"/>
                  <a:cs typeface="Verdana"/>
                  <a:sym typeface="Verdana"/>
                </a:rPr>
                <a:t>Atos Digital Workplace</a:t>
              </a:r>
              <a:endParaRPr/>
            </a:p>
            <a:p>
              <a:pPr indent="0" lvl="0" marL="0" marR="0" rtl="0" algn="l">
                <a:spcBef>
                  <a:spcPts val="0"/>
                </a:spcBef>
                <a:spcAft>
                  <a:spcPts val="0"/>
                </a:spcAft>
                <a:buNone/>
              </a:pPr>
              <a:r>
                <a:rPr lang="en" sz="1100">
                  <a:solidFill>
                    <a:schemeClr val="lt1"/>
                  </a:solidFill>
                  <a:latin typeface="Verdana"/>
                  <a:ea typeface="Verdana"/>
                  <a:cs typeface="Verdana"/>
                  <a:sym typeface="Verdana"/>
                </a:rPr>
                <a:t>Connecting collaborators &amp; customers with data</a:t>
              </a:r>
              <a:endParaRPr/>
            </a:p>
          </p:txBody>
        </p:sp>
        <p:sp>
          <p:nvSpPr>
            <p:cNvPr id="1139" name="Google Shape;1139;p198"/>
            <p:cNvSpPr/>
            <p:nvPr/>
          </p:nvSpPr>
          <p:spPr>
            <a:xfrm>
              <a:off x="5932721" y="2615603"/>
              <a:ext cx="355800" cy="1782300"/>
            </a:xfrm>
            <a:prstGeom prst="round2DiagRect">
              <a:avLst>
                <a:gd fmla="val 16667" name="adj1"/>
                <a:gd fmla="val 0" name="adj2"/>
              </a:avLst>
            </a:prstGeom>
            <a:solidFill>
              <a:srgbClr val="006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8"/>
            <p:cNvSpPr txBox="1"/>
            <p:nvPr/>
          </p:nvSpPr>
          <p:spPr>
            <a:xfrm rot="-5400000">
              <a:off x="5236821" y="3346276"/>
              <a:ext cx="1747500" cy="3210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100">
                  <a:solidFill>
                    <a:schemeClr val="lt1"/>
                  </a:solidFill>
                  <a:latin typeface="Verdana"/>
                  <a:ea typeface="Verdana"/>
                  <a:cs typeface="Verdana"/>
                  <a:sym typeface="Verdana"/>
                </a:rPr>
                <a:t>Atos Cyber Security</a:t>
              </a:r>
              <a:endParaRPr/>
            </a:p>
          </p:txBody>
        </p:sp>
        <p:sp>
          <p:nvSpPr>
            <p:cNvPr id="1141" name="Google Shape;1141;p198"/>
            <p:cNvSpPr/>
            <p:nvPr/>
          </p:nvSpPr>
          <p:spPr>
            <a:xfrm>
              <a:off x="6353923" y="2615603"/>
              <a:ext cx="355800" cy="1782300"/>
            </a:xfrm>
            <a:prstGeom prst="round2DiagRect">
              <a:avLst>
                <a:gd fmla="val 16667" name="adj1"/>
                <a:gd fmla="val 0" name="adj2"/>
              </a:avLst>
            </a:prstGeom>
            <a:solidFill>
              <a:srgbClr val="006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8"/>
            <p:cNvSpPr txBox="1"/>
            <p:nvPr/>
          </p:nvSpPr>
          <p:spPr>
            <a:xfrm rot="-5400000">
              <a:off x="5658021" y="3346276"/>
              <a:ext cx="1747500" cy="3210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100">
                  <a:solidFill>
                    <a:schemeClr val="lt1"/>
                  </a:solidFill>
                  <a:latin typeface="Verdana"/>
                  <a:ea typeface="Verdana"/>
                  <a:cs typeface="Verdana"/>
                  <a:sym typeface="Verdana"/>
                </a:rPr>
                <a:t>Digital Payments</a:t>
              </a:r>
              <a:endParaRPr/>
            </a:p>
          </p:txBody>
        </p:sp>
      </p:grpSp>
      <p:sp>
        <p:nvSpPr>
          <p:cNvPr id="1143" name="Google Shape;1143;p198"/>
          <p:cNvSpPr txBox="1"/>
          <p:nvPr/>
        </p:nvSpPr>
        <p:spPr>
          <a:xfrm>
            <a:off x="324000" y="1535368"/>
            <a:ext cx="150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 sz="1200">
                <a:solidFill>
                  <a:schemeClr val="dk1"/>
                </a:solidFill>
                <a:latin typeface="Verdana"/>
                <a:ea typeface="Verdana"/>
                <a:cs typeface="Verdana"/>
                <a:sym typeface="Verdana"/>
              </a:rPr>
              <a:t>A business-</a:t>
            </a:r>
            <a:endParaRPr/>
          </a:p>
          <a:p>
            <a:pPr indent="0" lvl="0" marL="0" marR="0" rtl="0" algn="ctr">
              <a:spcBef>
                <a:spcPts val="0"/>
              </a:spcBef>
              <a:spcAft>
                <a:spcPts val="0"/>
              </a:spcAft>
              <a:buNone/>
            </a:pPr>
            <a:r>
              <a:rPr i="1" lang="en" sz="1200">
                <a:solidFill>
                  <a:schemeClr val="dk1"/>
                </a:solidFill>
                <a:latin typeface="Verdana"/>
                <a:ea typeface="Verdana"/>
                <a:cs typeface="Verdana"/>
                <a:sym typeface="Verdana"/>
              </a:rPr>
              <a:t>driven method</a:t>
            </a:r>
            <a:endParaRPr/>
          </a:p>
        </p:txBody>
      </p:sp>
      <p:sp>
        <p:nvSpPr>
          <p:cNvPr id="1144" name="Google Shape;1144;p198"/>
          <p:cNvSpPr txBox="1"/>
          <p:nvPr/>
        </p:nvSpPr>
        <p:spPr>
          <a:xfrm>
            <a:off x="2081825" y="1535368"/>
            <a:ext cx="48786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 sz="1200">
                <a:solidFill>
                  <a:schemeClr val="dk1"/>
                </a:solidFill>
                <a:latin typeface="Verdana"/>
                <a:ea typeface="Verdana"/>
                <a:cs typeface="Verdana"/>
                <a:sym typeface="Verdana"/>
              </a:rPr>
              <a:t>Technical blueprints and accelerators</a:t>
            </a:r>
            <a:endParaRPr/>
          </a:p>
          <a:p>
            <a:pPr indent="0" lvl="0" marL="0" marR="0" rtl="0" algn="ctr">
              <a:spcBef>
                <a:spcPts val="0"/>
              </a:spcBef>
              <a:spcAft>
                <a:spcPts val="0"/>
              </a:spcAft>
              <a:buNone/>
            </a:pPr>
            <a:r>
              <a:rPr i="1" lang="en" sz="1200">
                <a:solidFill>
                  <a:schemeClr val="dk1"/>
                </a:solidFill>
                <a:latin typeface="Verdana"/>
                <a:ea typeface="Verdana"/>
                <a:cs typeface="Verdana"/>
                <a:sym typeface="Verdana"/>
              </a:rPr>
              <a:t>to build our customers data-driven digital platforms</a:t>
            </a:r>
            <a:endParaRPr/>
          </a:p>
          <a:p>
            <a:pPr indent="0" lvl="0" marL="0" marR="0" rtl="0" algn="ctr">
              <a:spcBef>
                <a:spcPts val="0"/>
              </a:spcBef>
              <a:spcAft>
                <a:spcPts val="0"/>
              </a:spcAft>
              <a:buNone/>
            </a:pPr>
            <a:r>
              <a:t/>
            </a:r>
            <a:endParaRPr b="1" i="1" sz="1200">
              <a:solidFill>
                <a:schemeClr val="dk1"/>
              </a:solidFill>
              <a:latin typeface="Verdana"/>
              <a:ea typeface="Verdana"/>
              <a:cs typeface="Verdana"/>
              <a:sym typeface="Verdana"/>
            </a:endParaRPr>
          </a:p>
          <a:p>
            <a:pPr indent="0" lvl="0" marL="0" marR="0" rtl="0" algn="ctr">
              <a:spcBef>
                <a:spcPts val="0"/>
              </a:spcBef>
              <a:spcAft>
                <a:spcPts val="0"/>
              </a:spcAft>
              <a:buNone/>
            </a:pPr>
            <a:r>
              <a:rPr b="1" lang="en" sz="1200">
                <a:solidFill>
                  <a:schemeClr val="dk1"/>
                </a:solidFill>
                <a:latin typeface="Verdana"/>
                <a:ea typeface="Verdana"/>
                <a:cs typeface="Verdana"/>
                <a:sym typeface="Verdana"/>
              </a:rPr>
              <a:t>Atos Digital Transformation Factory </a:t>
            </a:r>
            <a:endParaRPr/>
          </a:p>
        </p:txBody>
      </p:sp>
      <p:sp>
        <p:nvSpPr>
          <p:cNvPr id="1145" name="Google Shape;1145;p198"/>
          <p:cNvSpPr txBox="1"/>
          <p:nvPr/>
        </p:nvSpPr>
        <p:spPr>
          <a:xfrm>
            <a:off x="7115347" y="1535368"/>
            <a:ext cx="1635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 sz="1200">
                <a:solidFill>
                  <a:schemeClr val="dk1"/>
                </a:solidFill>
                <a:latin typeface="Verdana"/>
                <a:ea typeface="Verdana"/>
                <a:cs typeface="Verdana"/>
                <a:sym typeface="Verdana"/>
              </a:rPr>
              <a:t>Vertical </a:t>
            </a:r>
            <a:endParaRPr/>
          </a:p>
          <a:p>
            <a:pPr indent="0" lvl="0" marL="0" marR="0" rtl="0" algn="ctr">
              <a:spcBef>
                <a:spcPts val="0"/>
              </a:spcBef>
              <a:spcAft>
                <a:spcPts val="0"/>
              </a:spcAft>
              <a:buNone/>
            </a:pPr>
            <a:r>
              <a:rPr i="1" lang="en" sz="1200">
                <a:solidFill>
                  <a:schemeClr val="dk1"/>
                </a:solidFill>
                <a:latin typeface="Verdana"/>
                <a:ea typeface="Verdana"/>
                <a:cs typeface="Verdana"/>
                <a:sym typeface="Verdana"/>
              </a:rPr>
              <a:t>Solutions</a:t>
            </a:r>
            <a:endParaRPr/>
          </a:p>
        </p:txBody>
      </p:sp>
      <p:cxnSp>
        <p:nvCxnSpPr>
          <p:cNvPr id="1146" name="Google Shape;1146;p198"/>
          <p:cNvCxnSpPr/>
          <p:nvPr/>
        </p:nvCxnSpPr>
        <p:spPr>
          <a:xfrm>
            <a:off x="2024888" y="2148276"/>
            <a:ext cx="0" cy="2387700"/>
          </a:xfrm>
          <a:prstGeom prst="straightConnector1">
            <a:avLst/>
          </a:prstGeom>
          <a:noFill/>
          <a:ln cap="flat" cmpd="sng" w="9525">
            <a:solidFill>
              <a:srgbClr val="808080"/>
            </a:solidFill>
            <a:prstDash val="dot"/>
            <a:round/>
            <a:headEnd len="sm" w="sm" type="none"/>
            <a:tailEnd len="sm" w="sm" type="none"/>
          </a:ln>
        </p:spPr>
      </p:cxnSp>
      <p:cxnSp>
        <p:nvCxnSpPr>
          <p:cNvPr id="1147" name="Google Shape;1147;p198"/>
          <p:cNvCxnSpPr/>
          <p:nvPr/>
        </p:nvCxnSpPr>
        <p:spPr>
          <a:xfrm>
            <a:off x="6955663" y="2148276"/>
            <a:ext cx="0" cy="2387700"/>
          </a:xfrm>
          <a:prstGeom prst="straightConnector1">
            <a:avLst/>
          </a:prstGeom>
          <a:noFill/>
          <a:ln cap="flat" cmpd="sng" w="9525">
            <a:solidFill>
              <a:srgbClr val="808080"/>
            </a:solidFill>
            <a:prstDash val="dot"/>
            <a:round/>
            <a:headEnd len="sm" w="sm" type="none"/>
            <a:tailEnd len="sm" w="sm" type="none"/>
          </a:ln>
        </p:spPr>
      </p:cxnSp>
      <p:grpSp>
        <p:nvGrpSpPr>
          <p:cNvPr id="1148" name="Google Shape;1148;p198"/>
          <p:cNvGrpSpPr/>
          <p:nvPr/>
        </p:nvGrpSpPr>
        <p:grpSpPr>
          <a:xfrm>
            <a:off x="324000" y="1080000"/>
            <a:ext cx="2793333" cy="396000"/>
            <a:chOff x="324000" y="1080000"/>
            <a:chExt cx="2793333" cy="396000"/>
          </a:xfrm>
        </p:grpSpPr>
        <p:sp>
          <p:nvSpPr>
            <p:cNvPr id="1149" name="Google Shape;1149;p198"/>
            <p:cNvSpPr/>
            <p:nvPr/>
          </p:nvSpPr>
          <p:spPr>
            <a:xfrm>
              <a:off x="324000" y="1080000"/>
              <a:ext cx="2456100" cy="396000"/>
            </a:xfrm>
            <a:prstGeom prst="rect">
              <a:avLst/>
            </a:prstGeom>
            <a:solidFill>
              <a:srgbClr val="FFFFFF"/>
            </a:solidFill>
            <a:ln>
              <a:noFill/>
            </a:ln>
          </p:spPr>
          <p:txBody>
            <a:bodyPr anchorCtr="0" anchor="ctr" bIns="108000" lIns="0" spcFirstLastPara="1" rIns="108000" wrap="square" tIns="108000">
              <a:noAutofit/>
            </a:bodyPr>
            <a:lstStyle/>
            <a:p>
              <a:pPr indent="0" lvl="0" marL="0" marR="0" rtl="0" algn="l">
                <a:spcBef>
                  <a:spcPts val="0"/>
                </a:spcBef>
                <a:spcAft>
                  <a:spcPts val="0"/>
                </a:spcAft>
                <a:buClr>
                  <a:srgbClr val="0066A1"/>
                </a:buClr>
                <a:buSzPts val="1380"/>
                <a:buFont typeface="Noto Sans Symbols"/>
                <a:buNone/>
              </a:pPr>
              <a:r>
                <a:rPr b="1" lang="en" sz="1200">
                  <a:solidFill>
                    <a:srgbClr val="0066A1"/>
                  </a:solidFill>
                  <a:latin typeface="Verdana"/>
                  <a:ea typeface="Verdana"/>
                  <a:cs typeface="Verdana"/>
                  <a:sym typeface="Verdana"/>
                </a:rPr>
                <a:t>Drive</a:t>
              </a:r>
              <a:endParaRPr b="1" sz="1200">
                <a:solidFill>
                  <a:srgbClr val="0066A1"/>
                </a:solidFill>
                <a:latin typeface="Verdana"/>
                <a:ea typeface="Verdana"/>
                <a:cs typeface="Verdana"/>
                <a:sym typeface="Verdana"/>
              </a:endParaRPr>
            </a:p>
          </p:txBody>
        </p:sp>
        <p:grpSp>
          <p:nvGrpSpPr>
            <p:cNvPr id="1150" name="Google Shape;1150;p198"/>
            <p:cNvGrpSpPr/>
            <p:nvPr/>
          </p:nvGrpSpPr>
          <p:grpSpPr>
            <a:xfrm>
              <a:off x="2917540" y="1082745"/>
              <a:ext cx="199793" cy="390571"/>
              <a:chOff x="341109" y="1358106"/>
              <a:chExt cx="220986" cy="432000"/>
            </a:xfrm>
          </p:grpSpPr>
          <p:sp>
            <p:nvSpPr>
              <p:cNvPr id="1151" name="Google Shape;1151;p198"/>
              <p:cNvSpPr/>
              <p:nvPr/>
            </p:nvSpPr>
            <p:spPr>
              <a:xfrm>
                <a:off x="341109" y="1392555"/>
                <a:ext cx="133200" cy="363000"/>
              </a:xfrm>
              <a:prstGeom prst="chevron">
                <a:avLst>
                  <a:gd fmla="val 51371" name="adj"/>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152" name="Google Shape;1152;p198"/>
              <p:cNvSpPr/>
              <p:nvPr/>
            </p:nvSpPr>
            <p:spPr>
              <a:xfrm>
                <a:off x="417195" y="1358106"/>
                <a:ext cx="144900" cy="432000"/>
              </a:xfrm>
              <a:prstGeom prst="chevron">
                <a:avLst>
                  <a:gd fmla="val 556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grpSp>
        <p:cxnSp>
          <p:nvCxnSpPr>
            <p:cNvPr id="1153" name="Google Shape;1153;p198"/>
            <p:cNvCxnSpPr/>
            <p:nvPr/>
          </p:nvCxnSpPr>
          <p:spPr>
            <a:xfrm>
              <a:off x="324000" y="1424763"/>
              <a:ext cx="2456100" cy="0"/>
            </a:xfrm>
            <a:prstGeom prst="straightConnector1">
              <a:avLst/>
            </a:prstGeom>
            <a:noFill/>
            <a:ln cap="flat" cmpd="sng" w="9525">
              <a:solidFill>
                <a:srgbClr val="0064A0"/>
              </a:solidFill>
              <a:prstDash val="solid"/>
              <a:round/>
              <a:headEnd len="sm" w="sm" type="none"/>
              <a:tailEnd len="sm" w="sm" type="none"/>
            </a:ln>
          </p:spPr>
        </p:cxnSp>
      </p:grpSp>
      <p:grpSp>
        <p:nvGrpSpPr>
          <p:cNvPr id="1154" name="Google Shape;1154;p198"/>
          <p:cNvGrpSpPr/>
          <p:nvPr/>
        </p:nvGrpSpPr>
        <p:grpSpPr>
          <a:xfrm>
            <a:off x="3249370" y="1080000"/>
            <a:ext cx="2793333" cy="396000"/>
            <a:chOff x="3295800" y="1080000"/>
            <a:chExt cx="2793333" cy="396000"/>
          </a:xfrm>
        </p:grpSpPr>
        <p:grpSp>
          <p:nvGrpSpPr>
            <p:cNvPr id="1155" name="Google Shape;1155;p198"/>
            <p:cNvGrpSpPr/>
            <p:nvPr/>
          </p:nvGrpSpPr>
          <p:grpSpPr>
            <a:xfrm>
              <a:off x="5889340" y="1082745"/>
              <a:ext cx="199793" cy="390571"/>
              <a:chOff x="341109" y="1358106"/>
              <a:chExt cx="220986" cy="432000"/>
            </a:xfrm>
          </p:grpSpPr>
          <p:sp>
            <p:nvSpPr>
              <p:cNvPr id="1156" name="Google Shape;1156;p198"/>
              <p:cNvSpPr/>
              <p:nvPr/>
            </p:nvSpPr>
            <p:spPr>
              <a:xfrm>
                <a:off x="341109" y="1392555"/>
                <a:ext cx="133200" cy="363000"/>
              </a:xfrm>
              <a:prstGeom prst="chevron">
                <a:avLst>
                  <a:gd fmla="val 51371" name="adj"/>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157" name="Google Shape;1157;p198"/>
              <p:cNvSpPr/>
              <p:nvPr/>
            </p:nvSpPr>
            <p:spPr>
              <a:xfrm>
                <a:off x="417195" y="1358106"/>
                <a:ext cx="144900" cy="432000"/>
              </a:xfrm>
              <a:prstGeom prst="chevron">
                <a:avLst>
                  <a:gd fmla="val 556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grpSp>
        <p:sp>
          <p:nvSpPr>
            <p:cNvPr id="1158" name="Google Shape;1158;p198"/>
            <p:cNvSpPr/>
            <p:nvPr/>
          </p:nvSpPr>
          <p:spPr>
            <a:xfrm>
              <a:off x="3295800" y="1080000"/>
              <a:ext cx="2456100" cy="396000"/>
            </a:xfrm>
            <a:prstGeom prst="rect">
              <a:avLst/>
            </a:prstGeom>
            <a:solidFill>
              <a:srgbClr val="FFFFFF"/>
            </a:solidFill>
            <a:ln>
              <a:noFill/>
            </a:ln>
          </p:spPr>
          <p:txBody>
            <a:bodyPr anchorCtr="0" anchor="ctr" bIns="108000" lIns="0" spcFirstLastPara="1" rIns="108000" wrap="square" tIns="108000">
              <a:noAutofit/>
            </a:bodyPr>
            <a:lstStyle/>
            <a:p>
              <a:pPr indent="0" lvl="0" marL="0" marR="0" rtl="0" algn="l">
                <a:spcBef>
                  <a:spcPts val="0"/>
                </a:spcBef>
                <a:spcAft>
                  <a:spcPts val="0"/>
                </a:spcAft>
                <a:buNone/>
              </a:pPr>
              <a:r>
                <a:rPr b="1" lang="en" sz="1200">
                  <a:solidFill>
                    <a:srgbClr val="0066A1"/>
                  </a:solidFill>
                  <a:latin typeface="Verdana"/>
                  <a:ea typeface="Verdana"/>
                  <a:cs typeface="Verdana"/>
                  <a:sym typeface="Verdana"/>
                </a:rPr>
                <a:t>Design</a:t>
              </a:r>
              <a:endParaRPr b="1" sz="1200">
                <a:solidFill>
                  <a:srgbClr val="0066A1"/>
                </a:solidFill>
                <a:latin typeface="Verdana"/>
                <a:ea typeface="Verdana"/>
                <a:cs typeface="Verdana"/>
                <a:sym typeface="Verdana"/>
              </a:endParaRPr>
            </a:p>
          </p:txBody>
        </p:sp>
        <p:cxnSp>
          <p:nvCxnSpPr>
            <p:cNvPr id="1159" name="Google Shape;1159;p198"/>
            <p:cNvCxnSpPr/>
            <p:nvPr/>
          </p:nvCxnSpPr>
          <p:spPr>
            <a:xfrm>
              <a:off x="3295800" y="1424763"/>
              <a:ext cx="2456100" cy="0"/>
            </a:xfrm>
            <a:prstGeom prst="straightConnector1">
              <a:avLst/>
            </a:prstGeom>
            <a:noFill/>
            <a:ln cap="flat" cmpd="sng" w="9525">
              <a:solidFill>
                <a:srgbClr val="0064A0"/>
              </a:solidFill>
              <a:prstDash val="solid"/>
              <a:round/>
              <a:headEnd len="sm" w="sm" type="none"/>
              <a:tailEnd len="sm" w="sm" type="none"/>
            </a:ln>
          </p:spPr>
        </p:cxnSp>
      </p:grpSp>
      <p:grpSp>
        <p:nvGrpSpPr>
          <p:cNvPr id="1160" name="Google Shape;1160;p198"/>
          <p:cNvGrpSpPr/>
          <p:nvPr/>
        </p:nvGrpSpPr>
        <p:grpSpPr>
          <a:xfrm>
            <a:off x="6174740" y="1080000"/>
            <a:ext cx="2793333" cy="396000"/>
            <a:chOff x="6174740" y="1080000"/>
            <a:chExt cx="2793333" cy="396000"/>
          </a:xfrm>
        </p:grpSpPr>
        <p:sp>
          <p:nvSpPr>
            <p:cNvPr id="1161" name="Google Shape;1161;p198"/>
            <p:cNvSpPr/>
            <p:nvPr/>
          </p:nvSpPr>
          <p:spPr>
            <a:xfrm>
              <a:off x="6187440" y="1080000"/>
              <a:ext cx="2456100" cy="396000"/>
            </a:xfrm>
            <a:prstGeom prst="rect">
              <a:avLst/>
            </a:prstGeom>
            <a:solidFill>
              <a:srgbClr val="FFFFFF"/>
            </a:solidFill>
            <a:ln>
              <a:noFill/>
            </a:ln>
          </p:spPr>
          <p:txBody>
            <a:bodyPr anchorCtr="0" anchor="ctr" bIns="108000" lIns="0" spcFirstLastPara="1" rIns="108000" wrap="square" tIns="108000">
              <a:noAutofit/>
            </a:bodyPr>
            <a:lstStyle/>
            <a:p>
              <a:pPr indent="0" lvl="0" marL="0" marR="0" rtl="0" algn="l">
                <a:spcBef>
                  <a:spcPts val="0"/>
                </a:spcBef>
                <a:spcAft>
                  <a:spcPts val="0"/>
                </a:spcAft>
                <a:buNone/>
              </a:pPr>
              <a:r>
                <a:rPr b="1" lang="en" sz="1200">
                  <a:solidFill>
                    <a:srgbClr val="0066A1"/>
                  </a:solidFill>
                  <a:latin typeface="Verdana"/>
                  <a:ea typeface="Verdana"/>
                  <a:cs typeface="Verdana"/>
                  <a:sym typeface="Verdana"/>
                </a:rPr>
                <a:t>Deliver</a:t>
              </a:r>
              <a:endParaRPr/>
            </a:p>
          </p:txBody>
        </p:sp>
        <p:grpSp>
          <p:nvGrpSpPr>
            <p:cNvPr id="1162" name="Google Shape;1162;p198"/>
            <p:cNvGrpSpPr/>
            <p:nvPr/>
          </p:nvGrpSpPr>
          <p:grpSpPr>
            <a:xfrm>
              <a:off x="8768279" y="1082745"/>
              <a:ext cx="199793" cy="390571"/>
              <a:chOff x="341109" y="1358106"/>
              <a:chExt cx="220986" cy="432000"/>
            </a:xfrm>
          </p:grpSpPr>
          <p:sp>
            <p:nvSpPr>
              <p:cNvPr id="1163" name="Google Shape;1163;p198"/>
              <p:cNvSpPr/>
              <p:nvPr/>
            </p:nvSpPr>
            <p:spPr>
              <a:xfrm>
                <a:off x="341109" y="1392555"/>
                <a:ext cx="133200" cy="363000"/>
              </a:xfrm>
              <a:prstGeom prst="chevron">
                <a:avLst>
                  <a:gd fmla="val 51371" name="adj"/>
                </a:avLst>
              </a:prstGeom>
              <a:solidFill>
                <a:srgbClr val="00A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164" name="Google Shape;1164;p198"/>
              <p:cNvSpPr/>
              <p:nvPr/>
            </p:nvSpPr>
            <p:spPr>
              <a:xfrm>
                <a:off x="417195" y="1358106"/>
                <a:ext cx="144900" cy="432000"/>
              </a:xfrm>
              <a:prstGeom prst="chevron">
                <a:avLst>
                  <a:gd fmla="val 556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grpSp>
        <p:cxnSp>
          <p:nvCxnSpPr>
            <p:cNvPr id="1165" name="Google Shape;1165;p198"/>
            <p:cNvCxnSpPr/>
            <p:nvPr/>
          </p:nvCxnSpPr>
          <p:spPr>
            <a:xfrm>
              <a:off x="6174740" y="1424763"/>
              <a:ext cx="2456100" cy="0"/>
            </a:xfrm>
            <a:prstGeom prst="straightConnector1">
              <a:avLst/>
            </a:prstGeom>
            <a:noFill/>
            <a:ln cap="flat" cmpd="sng" w="9525">
              <a:solidFill>
                <a:srgbClr val="0064A0"/>
              </a:solidFill>
              <a:prstDash val="solid"/>
              <a:round/>
              <a:headEnd len="sm" w="sm" type="none"/>
              <a:tailEnd len="sm" w="sm" type="none"/>
            </a:ln>
          </p:spPr>
        </p:cxnSp>
      </p:grpSp>
      <p:grpSp>
        <p:nvGrpSpPr>
          <p:cNvPr id="1166" name="Google Shape;1166;p198"/>
          <p:cNvGrpSpPr/>
          <p:nvPr/>
        </p:nvGrpSpPr>
        <p:grpSpPr>
          <a:xfrm>
            <a:off x="324000" y="2427323"/>
            <a:ext cx="332700" cy="332700"/>
            <a:chOff x="324000" y="2427323"/>
            <a:chExt cx="332700" cy="332700"/>
          </a:xfrm>
        </p:grpSpPr>
        <p:sp>
          <p:nvSpPr>
            <p:cNvPr id="1167" name="Google Shape;1167;p198"/>
            <p:cNvSpPr/>
            <p:nvPr/>
          </p:nvSpPr>
          <p:spPr>
            <a:xfrm>
              <a:off x="324000" y="2427323"/>
              <a:ext cx="332700" cy="3327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68" name="Google Shape;1168;p198"/>
            <p:cNvSpPr/>
            <p:nvPr/>
          </p:nvSpPr>
          <p:spPr>
            <a:xfrm>
              <a:off x="385701" y="2491803"/>
              <a:ext cx="58800" cy="588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69" name="Google Shape;1169;p198"/>
            <p:cNvSpPr/>
            <p:nvPr/>
          </p:nvSpPr>
          <p:spPr>
            <a:xfrm>
              <a:off x="536038" y="2491803"/>
              <a:ext cx="58800" cy="588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70" name="Google Shape;1170;p198"/>
            <p:cNvSpPr/>
            <p:nvPr/>
          </p:nvSpPr>
          <p:spPr>
            <a:xfrm>
              <a:off x="460841" y="2520482"/>
              <a:ext cx="58800" cy="588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71" name="Google Shape;1171;p198"/>
            <p:cNvSpPr/>
            <p:nvPr/>
          </p:nvSpPr>
          <p:spPr>
            <a:xfrm>
              <a:off x="437955" y="2581856"/>
              <a:ext cx="104737" cy="113627"/>
            </a:xfrm>
            <a:custGeom>
              <a:rect b="b" l="l" r="r" t="t"/>
              <a:pathLst>
                <a:path extrusionOk="0" h="837" w="772">
                  <a:moveTo>
                    <a:pt x="443" y="0"/>
                  </a:moveTo>
                  <a:cubicBezTo>
                    <a:pt x="329" y="0"/>
                    <a:pt x="329" y="0"/>
                    <a:pt x="329" y="0"/>
                  </a:cubicBezTo>
                  <a:cubicBezTo>
                    <a:pt x="147" y="0"/>
                    <a:pt x="0" y="148"/>
                    <a:pt x="0" y="330"/>
                  </a:cubicBezTo>
                  <a:cubicBezTo>
                    <a:pt x="0" y="668"/>
                    <a:pt x="0" y="668"/>
                    <a:pt x="0" y="668"/>
                  </a:cubicBezTo>
                  <a:cubicBezTo>
                    <a:pt x="222" y="835"/>
                    <a:pt x="536" y="837"/>
                    <a:pt x="772" y="671"/>
                  </a:cubicBezTo>
                  <a:cubicBezTo>
                    <a:pt x="772" y="330"/>
                    <a:pt x="772" y="330"/>
                    <a:pt x="772" y="330"/>
                  </a:cubicBezTo>
                  <a:cubicBezTo>
                    <a:pt x="772" y="148"/>
                    <a:pt x="624" y="0"/>
                    <a:pt x="443" y="0"/>
                  </a:cubicBezTo>
                  <a:close/>
                  <a:moveTo>
                    <a:pt x="420" y="567"/>
                  </a:moveTo>
                  <a:cubicBezTo>
                    <a:pt x="412" y="573"/>
                    <a:pt x="412" y="573"/>
                    <a:pt x="412" y="573"/>
                  </a:cubicBezTo>
                  <a:cubicBezTo>
                    <a:pt x="398" y="587"/>
                    <a:pt x="375" y="587"/>
                    <a:pt x="360" y="573"/>
                  </a:cubicBezTo>
                  <a:cubicBezTo>
                    <a:pt x="352" y="567"/>
                    <a:pt x="352" y="567"/>
                    <a:pt x="352" y="567"/>
                  </a:cubicBezTo>
                  <a:cubicBezTo>
                    <a:pt x="338" y="553"/>
                    <a:pt x="327" y="528"/>
                    <a:pt x="328" y="512"/>
                  </a:cubicBezTo>
                  <a:cubicBezTo>
                    <a:pt x="342" y="231"/>
                    <a:pt x="342" y="231"/>
                    <a:pt x="342" y="231"/>
                  </a:cubicBezTo>
                  <a:cubicBezTo>
                    <a:pt x="343" y="214"/>
                    <a:pt x="362" y="200"/>
                    <a:pt x="385" y="200"/>
                  </a:cubicBezTo>
                  <a:cubicBezTo>
                    <a:pt x="408" y="200"/>
                    <a:pt x="427" y="214"/>
                    <a:pt x="429" y="231"/>
                  </a:cubicBezTo>
                  <a:cubicBezTo>
                    <a:pt x="445" y="512"/>
                    <a:pt x="445" y="512"/>
                    <a:pt x="445" y="512"/>
                  </a:cubicBezTo>
                  <a:cubicBezTo>
                    <a:pt x="445" y="528"/>
                    <a:pt x="434" y="553"/>
                    <a:pt x="420" y="567"/>
                  </a:cubicBezTo>
                  <a:close/>
                  <a:moveTo>
                    <a:pt x="455" y="78"/>
                  </a:moveTo>
                  <a:cubicBezTo>
                    <a:pt x="434" y="137"/>
                    <a:pt x="434" y="137"/>
                    <a:pt x="434" y="137"/>
                  </a:cubicBezTo>
                  <a:cubicBezTo>
                    <a:pt x="429" y="150"/>
                    <a:pt x="410" y="160"/>
                    <a:pt x="391" y="160"/>
                  </a:cubicBezTo>
                  <a:cubicBezTo>
                    <a:pt x="381" y="160"/>
                    <a:pt x="381" y="160"/>
                    <a:pt x="381" y="160"/>
                  </a:cubicBezTo>
                  <a:cubicBezTo>
                    <a:pt x="362" y="160"/>
                    <a:pt x="343" y="150"/>
                    <a:pt x="338" y="137"/>
                  </a:cubicBezTo>
                  <a:cubicBezTo>
                    <a:pt x="317" y="78"/>
                    <a:pt x="317" y="78"/>
                    <a:pt x="317" y="78"/>
                  </a:cubicBezTo>
                  <a:cubicBezTo>
                    <a:pt x="312" y="66"/>
                    <a:pt x="323" y="55"/>
                    <a:pt x="342" y="55"/>
                  </a:cubicBezTo>
                  <a:cubicBezTo>
                    <a:pt x="431" y="55"/>
                    <a:pt x="431" y="55"/>
                    <a:pt x="431" y="55"/>
                  </a:cubicBezTo>
                  <a:cubicBezTo>
                    <a:pt x="449" y="55"/>
                    <a:pt x="460" y="66"/>
                    <a:pt x="455" y="78"/>
                  </a:cubicBezTo>
                  <a:close/>
                </a:path>
              </a:pathLst>
            </a:cu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72" name="Google Shape;1172;p198"/>
            <p:cNvSpPr/>
            <p:nvPr/>
          </p:nvSpPr>
          <p:spPr>
            <a:xfrm>
              <a:off x="362758" y="2553176"/>
              <a:ext cx="101065" cy="110930"/>
            </a:xfrm>
            <a:custGeom>
              <a:rect b="b" l="l" r="r" t="t"/>
              <a:pathLst>
                <a:path extrusionOk="0" h="817" w="745">
                  <a:moveTo>
                    <a:pt x="745" y="198"/>
                  </a:moveTo>
                  <a:cubicBezTo>
                    <a:pt x="694" y="82"/>
                    <a:pt x="578" y="0"/>
                    <a:pt x="443" y="0"/>
                  </a:cubicBezTo>
                  <a:cubicBezTo>
                    <a:pt x="329" y="0"/>
                    <a:pt x="329" y="0"/>
                    <a:pt x="329" y="0"/>
                  </a:cubicBezTo>
                  <a:cubicBezTo>
                    <a:pt x="147" y="0"/>
                    <a:pt x="0" y="148"/>
                    <a:pt x="0" y="330"/>
                  </a:cubicBezTo>
                  <a:cubicBezTo>
                    <a:pt x="0" y="668"/>
                    <a:pt x="0" y="668"/>
                    <a:pt x="0" y="668"/>
                  </a:cubicBezTo>
                  <a:cubicBezTo>
                    <a:pt x="147" y="779"/>
                    <a:pt x="335" y="817"/>
                    <a:pt x="514" y="781"/>
                  </a:cubicBezTo>
                  <a:cubicBezTo>
                    <a:pt x="514" y="541"/>
                    <a:pt x="514" y="541"/>
                    <a:pt x="514" y="541"/>
                  </a:cubicBezTo>
                  <a:cubicBezTo>
                    <a:pt x="514" y="386"/>
                    <a:pt x="610" y="253"/>
                    <a:pt x="745" y="198"/>
                  </a:cubicBezTo>
                  <a:close/>
                  <a:moveTo>
                    <a:pt x="420" y="567"/>
                  </a:moveTo>
                  <a:cubicBezTo>
                    <a:pt x="412" y="573"/>
                    <a:pt x="412" y="573"/>
                    <a:pt x="412" y="573"/>
                  </a:cubicBezTo>
                  <a:cubicBezTo>
                    <a:pt x="398" y="587"/>
                    <a:pt x="375" y="587"/>
                    <a:pt x="360" y="573"/>
                  </a:cubicBezTo>
                  <a:cubicBezTo>
                    <a:pt x="352" y="567"/>
                    <a:pt x="352" y="567"/>
                    <a:pt x="352" y="567"/>
                  </a:cubicBezTo>
                  <a:cubicBezTo>
                    <a:pt x="338" y="553"/>
                    <a:pt x="327" y="528"/>
                    <a:pt x="328" y="512"/>
                  </a:cubicBezTo>
                  <a:cubicBezTo>
                    <a:pt x="342" y="231"/>
                    <a:pt x="342" y="231"/>
                    <a:pt x="342" y="231"/>
                  </a:cubicBezTo>
                  <a:cubicBezTo>
                    <a:pt x="343" y="214"/>
                    <a:pt x="362" y="200"/>
                    <a:pt x="385" y="200"/>
                  </a:cubicBezTo>
                  <a:cubicBezTo>
                    <a:pt x="408" y="200"/>
                    <a:pt x="427" y="214"/>
                    <a:pt x="429" y="231"/>
                  </a:cubicBezTo>
                  <a:cubicBezTo>
                    <a:pt x="445" y="512"/>
                    <a:pt x="445" y="512"/>
                    <a:pt x="445" y="512"/>
                  </a:cubicBezTo>
                  <a:cubicBezTo>
                    <a:pt x="445" y="528"/>
                    <a:pt x="434" y="553"/>
                    <a:pt x="420" y="567"/>
                  </a:cubicBezTo>
                  <a:close/>
                  <a:moveTo>
                    <a:pt x="455" y="78"/>
                  </a:moveTo>
                  <a:cubicBezTo>
                    <a:pt x="434" y="137"/>
                    <a:pt x="434" y="137"/>
                    <a:pt x="434" y="137"/>
                  </a:cubicBezTo>
                  <a:cubicBezTo>
                    <a:pt x="429" y="150"/>
                    <a:pt x="410" y="160"/>
                    <a:pt x="391" y="160"/>
                  </a:cubicBezTo>
                  <a:cubicBezTo>
                    <a:pt x="381" y="160"/>
                    <a:pt x="381" y="160"/>
                    <a:pt x="381" y="160"/>
                  </a:cubicBezTo>
                  <a:cubicBezTo>
                    <a:pt x="362" y="160"/>
                    <a:pt x="343" y="150"/>
                    <a:pt x="338" y="137"/>
                  </a:cubicBezTo>
                  <a:cubicBezTo>
                    <a:pt x="317" y="78"/>
                    <a:pt x="317" y="78"/>
                    <a:pt x="317" y="78"/>
                  </a:cubicBezTo>
                  <a:cubicBezTo>
                    <a:pt x="312" y="66"/>
                    <a:pt x="323" y="55"/>
                    <a:pt x="342" y="55"/>
                  </a:cubicBezTo>
                  <a:cubicBezTo>
                    <a:pt x="431" y="55"/>
                    <a:pt x="431" y="55"/>
                    <a:pt x="431" y="55"/>
                  </a:cubicBezTo>
                  <a:cubicBezTo>
                    <a:pt x="449" y="55"/>
                    <a:pt x="460" y="66"/>
                    <a:pt x="455" y="78"/>
                  </a:cubicBezTo>
                  <a:close/>
                </a:path>
              </a:pathLst>
            </a:cu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73" name="Google Shape;1173;p198"/>
            <p:cNvSpPr/>
            <p:nvPr/>
          </p:nvSpPr>
          <p:spPr>
            <a:xfrm>
              <a:off x="516765" y="2553176"/>
              <a:ext cx="101123" cy="110817"/>
            </a:xfrm>
            <a:custGeom>
              <a:rect b="b" l="l" r="r" t="t"/>
              <a:pathLst>
                <a:path extrusionOk="0" h="816" w="745">
                  <a:moveTo>
                    <a:pt x="416" y="0"/>
                  </a:moveTo>
                  <a:cubicBezTo>
                    <a:pt x="302" y="0"/>
                    <a:pt x="302" y="0"/>
                    <a:pt x="302" y="0"/>
                  </a:cubicBezTo>
                  <a:cubicBezTo>
                    <a:pt x="167" y="0"/>
                    <a:pt x="51" y="82"/>
                    <a:pt x="0" y="198"/>
                  </a:cubicBezTo>
                  <a:cubicBezTo>
                    <a:pt x="136" y="253"/>
                    <a:pt x="231" y="386"/>
                    <a:pt x="231" y="541"/>
                  </a:cubicBezTo>
                  <a:cubicBezTo>
                    <a:pt x="231" y="782"/>
                    <a:pt x="231" y="782"/>
                    <a:pt x="231" y="782"/>
                  </a:cubicBezTo>
                  <a:cubicBezTo>
                    <a:pt x="404" y="816"/>
                    <a:pt x="591" y="779"/>
                    <a:pt x="745" y="670"/>
                  </a:cubicBezTo>
                  <a:cubicBezTo>
                    <a:pt x="745" y="330"/>
                    <a:pt x="745" y="330"/>
                    <a:pt x="745" y="330"/>
                  </a:cubicBezTo>
                  <a:cubicBezTo>
                    <a:pt x="745" y="148"/>
                    <a:pt x="597" y="0"/>
                    <a:pt x="416" y="0"/>
                  </a:cubicBezTo>
                  <a:close/>
                  <a:moveTo>
                    <a:pt x="393" y="567"/>
                  </a:moveTo>
                  <a:cubicBezTo>
                    <a:pt x="385" y="573"/>
                    <a:pt x="385" y="573"/>
                    <a:pt x="385" y="573"/>
                  </a:cubicBezTo>
                  <a:cubicBezTo>
                    <a:pt x="371" y="587"/>
                    <a:pt x="348" y="587"/>
                    <a:pt x="333" y="573"/>
                  </a:cubicBezTo>
                  <a:cubicBezTo>
                    <a:pt x="325" y="567"/>
                    <a:pt x="325" y="567"/>
                    <a:pt x="325" y="567"/>
                  </a:cubicBezTo>
                  <a:cubicBezTo>
                    <a:pt x="311" y="553"/>
                    <a:pt x="300" y="528"/>
                    <a:pt x="301" y="512"/>
                  </a:cubicBezTo>
                  <a:cubicBezTo>
                    <a:pt x="315" y="231"/>
                    <a:pt x="315" y="231"/>
                    <a:pt x="315" y="231"/>
                  </a:cubicBezTo>
                  <a:cubicBezTo>
                    <a:pt x="316" y="214"/>
                    <a:pt x="335" y="200"/>
                    <a:pt x="358" y="200"/>
                  </a:cubicBezTo>
                  <a:cubicBezTo>
                    <a:pt x="381" y="200"/>
                    <a:pt x="400" y="214"/>
                    <a:pt x="402" y="231"/>
                  </a:cubicBezTo>
                  <a:cubicBezTo>
                    <a:pt x="418" y="512"/>
                    <a:pt x="418" y="512"/>
                    <a:pt x="418" y="512"/>
                  </a:cubicBezTo>
                  <a:cubicBezTo>
                    <a:pt x="418" y="528"/>
                    <a:pt x="407" y="553"/>
                    <a:pt x="393" y="567"/>
                  </a:cubicBezTo>
                  <a:close/>
                  <a:moveTo>
                    <a:pt x="428" y="78"/>
                  </a:moveTo>
                  <a:cubicBezTo>
                    <a:pt x="407" y="137"/>
                    <a:pt x="407" y="137"/>
                    <a:pt x="407" y="137"/>
                  </a:cubicBezTo>
                  <a:cubicBezTo>
                    <a:pt x="402" y="150"/>
                    <a:pt x="383" y="160"/>
                    <a:pt x="364" y="160"/>
                  </a:cubicBezTo>
                  <a:cubicBezTo>
                    <a:pt x="354" y="160"/>
                    <a:pt x="354" y="160"/>
                    <a:pt x="354" y="160"/>
                  </a:cubicBezTo>
                  <a:cubicBezTo>
                    <a:pt x="335" y="160"/>
                    <a:pt x="316" y="150"/>
                    <a:pt x="311" y="137"/>
                  </a:cubicBezTo>
                  <a:cubicBezTo>
                    <a:pt x="290" y="78"/>
                    <a:pt x="290" y="78"/>
                    <a:pt x="290" y="78"/>
                  </a:cubicBezTo>
                  <a:cubicBezTo>
                    <a:pt x="285" y="66"/>
                    <a:pt x="296" y="55"/>
                    <a:pt x="315" y="55"/>
                  </a:cubicBezTo>
                  <a:cubicBezTo>
                    <a:pt x="404" y="55"/>
                    <a:pt x="404" y="55"/>
                    <a:pt x="404" y="55"/>
                  </a:cubicBezTo>
                  <a:cubicBezTo>
                    <a:pt x="422" y="55"/>
                    <a:pt x="433" y="66"/>
                    <a:pt x="428" y="78"/>
                  </a:cubicBezTo>
                  <a:close/>
                </a:path>
              </a:pathLst>
            </a:custGeom>
            <a:solidFill>
              <a:schemeClr val="lt1"/>
            </a:solidFill>
            <a:ln cap="flat" cmpd="sng" w="12700">
              <a:solidFill>
                <a:srgbClr val="A626A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174" name="Google Shape;1174;p198"/>
          <p:cNvGrpSpPr/>
          <p:nvPr/>
        </p:nvGrpSpPr>
        <p:grpSpPr>
          <a:xfrm>
            <a:off x="324000" y="3019335"/>
            <a:ext cx="332700" cy="332700"/>
            <a:chOff x="324000" y="3019335"/>
            <a:chExt cx="332700" cy="332700"/>
          </a:xfrm>
        </p:grpSpPr>
        <p:sp>
          <p:nvSpPr>
            <p:cNvPr id="1175" name="Google Shape;1175;p198"/>
            <p:cNvSpPr/>
            <p:nvPr/>
          </p:nvSpPr>
          <p:spPr>
            <a:xfrm>
              <a:off x="324000" y="3019335"/>
              <a:ext cx="332700" cy="332700"/>
            </a:xfrm>
            <a:prstGeom prst="ellipse">
              <a:avLst/>
            </a:prstGeom>
            <a:solidFill>
              <a:schemeClr val="lt1"/>
            </a:solidFill>
            <a:ln cap="flat" cmpd="sng" w="12700">
              <a:solidFill>
                <a:srgbClr val="0089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76" name="Google Shape;1176;p198"/>
            <p:cNvSpPr/>
            <p:nvPr/>
          </p:nvSpPr>
          <p:spPr>
            <a:xfrm>
              <a:off x="384343" y="3079208"/>
              <a:ext cx="211959" cy="212895"/>
            </a:xfrm>
            <a:custGeom>
              <a:rect b="b" l="l" r="r" t="t"/>
              <a:pathLst>
                <a:path extrusionOk="0" h="843" w="840">
                  <a:moveTo>
                    <a:pt x="730" y="0"/>
                  </a:moveTo>
                  <a:cubicBezTo>
                    <a:pt x="742" y="0"/>
                    <a:pt x="754" y="0"/>
                    <a:pt x="766" y="0"/>
                  </a:cubicBezTo>
                  <a:cubicBezTo>
                    <a:pt x="805" y="10"/>
                    <a:pt x="830" y="35"/>
                    <a:pt x="840" y="74"/>
                  </a:cubicBezTo>
                  <a:cubicBezTo>
                    <a:pt x="840" y="86"/>
                    <a:pt x="840" y="98"/>
                    <a:pt x="840" y="110"/>
                  </a:cubicBezTo>
                  <a:cubicBezTo>
                    <a:pt x="834" y="174"/>
                    <a:pt x="737" y="208"/>
                    <a:pt x="687" y="161"/>
                  </a:cubicBezTo>
                  <a:cubicBezTo>
                    <a:pt x="638" y="209"/>
                    <a:pt x="589" y="257"/>
                    <a:pt x="541" y="307"/>
                  </a:cubicBezTo>
                  <a:cubicBezTo>
                    <a:pt x="571" y="340"/>
                    <a:pt x="574" y="422"/>
                    <a:pt x="541" y="454"/>
                  </a:cubicBezTo>
                  <a:cubicBezTo>
                    <a:pt x="577" y="496"/>
                    <a:pt x="619" y="532"/>
                    <a:pt x="656" y="573"/>
                  </a:cubicBezTo>
                  <a:cubicBezTo>
                    <a:pt x="666" y="568"/>
                    <a:pt x="673" y="565"/>
                    <a:pt x="684" y="564"/>
                  </a:cubicBezTo>
                  <a:cubicBezTo>
                    <a:pt x="762" y="562"/>
                    <a:pt x="771" y="675"/>
                    <a:pt x="701" y="687"/>
                  </a:cubicBezTo>
                  <a:cubicBezTo>
                    <a:pt x="650" y="696"/>
                    <a:pt x="608" y="647"/>
                    <a:pt x="633" y="597"/>
                  </a:cubicBezTo>
                  <a:cubicBezTo>
                    <a:pt x="598" y="555"/>
                    <a:pt x="555" y="520"/>
                    <a:pt x="518" y="479"/>
                  </a:cubicBezTo>
                  <a:cubicBezTo>
                    <a:pt x="503" y="491"/>
                    <a:pt x="483" y="500"/>
                    <a:pt x="459" y="504"/>
                  </a:cubicBezTo>
                  <a:cubicBezTo>
                    <a:pt x="459" y="555"/>
                    <a:pt x="459" y="605"/>
                    <a:pt x="459" y="656"/>
                  </a:cubicBezTo>
                  <a:cubicBezTo>
                    <a:pt x="505" y="669"/>
                    <a:pt x="541" y="704"/>
                    <a:pt x="535" y="761"/>
                  </a:cubicBezTo>
                  <a:cubicBezTo>
                    <a:pt x="530" y="804"/>
                    <a:pt x="499" y="828"/>
                    <a:pt x="461" y="840"/>
                  </a:cubicBezTo>
                  <a:cubicBezTo>
                    <a:pt x="449" y="840"/>
                    <a:pt x="437" y="840"/>
                    <a:pt x="425" y="840"/>
                  </a:cubicBezTo>
                  <a:cubicBezTo>
                    <a:pt x="329" y="828"/>
                    <a:pt x="328" y="666"/>
                    <a:pt x="427" y="658"/>
                  </a:cubicBezTo>
                  <a:cubicBezTo>
                    <a:pt x="427" y="607"/>
                    <a:pt x="427" y="556"/>
                    <a:pt x="427" y="505"/>
                  </a:cubicBezTo>
                  <a:cubicBezTo>
                    <a:pt x="406" y="498"/>
                    <a:pt x="383" y="494"/>
                    <a:pt x="369" y="479"/>
                  </a:cubicBezTo>
                  <a:cubicBezTo>
                    <a:pt x="303" y="543"/>
                    <a:pt x="238" y="609"/>
                    <a:pt x="174" y="674"/>
                  </a:cubicBezTo>
                  <a:cubicBezTo>
                    <a:pt x="178" y="686"/>
                    <a:pt x="182" y="694"/>
                    <a:pt x="184" y="705"/>
                  </a:cubicBezTo>
                  <a:cubicBezTo>
                    <a:pt x="198" y="829"/>
                    <a:pt x="17" y="843"/>
                    <a:pt x="0" y="735"/>
                  </a:cubicBezTo>
                  <a:cubicBezTo>
                    <a:pt x="0" y="724"/>
                    <a:pt x="0" y="712"/>
                    <a:pt x="0" y="701"/>
                  </a:cubicBezTo>
                  <a:cubicBezTo>
                    <a:pt x="5" y="636"/>
                    <a:pt x="102" y="601"/>
                    <a:pt x="151" y="648"/>
                  </a:cubicBezTo>
                  <a:cubicBezTo>
                    <a:pt x="218" y="586"/>
                    <a:pt x="282" y="521"/>
                    <a:pt x="345" y="454"/>
                  </a:cubicBezTo>
                  <a:cubicBezTo>
                    <a:pt x="312" y="423"/>
                    <a:pt x="314" y="339"/>
                    <a:pt x="345" y="307"/>
                  </a:cubicBezTo>
                  <a:cubicBezTo>
                    <a:pt x="306" y="268"/>
                    <a:pt x="269" y="228"/>
                    <a:pt x="228" y="192"/>
                  </a:cubicBezTo>
                  <a:cubicBezTo>
                    <a:pt x="210" y="199"/>
                    <a:pt x="202" y="202"/>
                    <a:pt x="185" y="199"/>
                  </a:cubicBezTo>
                  <a:cubicBezTo>
                    <a:pt x="100" y="183"/>
                    <a:pt x="141" y="39"/>
                    <a:pt x="228" y="82"/>
                  </a:cubicBezTo>
                  <a:cubicBezTo>
                    <a:pt x="252" y="94"/>
                    <a:pt x="272" y="136"/>
                    <a:pt x="253" y="166"/>
                  </a:cubicBezTo>
                  <a:cubicBezTo>
                    <a:pt x="270" y="187"/>
                    <a:pt x="290" y="207"/>
                    <a:pt x="310" y="226"/>
                  </a:cubicBezTo>
                  <a:cubicBezTo>
                    <a:pt x="330" y="246"/>
                    <a:pt x="350" y="268"/>
                    <a:pt x="371" y="282"/>
                  </a:cubicBezTo>
                  <a:cubicBezTo>
                    <a:pt x="402" y="253"/>
                    <a:pt x="486" y="251"/>
                    <a:pt x="515" y="284"/>
                  </a:cubicBezTo>
                  <a:cubicBezTo>
                    <a:pt x="568" y="236"/>
                    <a:pt x="618" y="185"/>
                    <a:pt x="666" y="133"/>
                  </a:cubicBezTo>
                  <a:cubicBezTo>
                    <a:pt x="638" y="73"/>
                    <a:pt x="677" y="9"/>
                    <a:pt x="730" y="0"/>
                  </a:cubicBezTo>
                  <a:close/>
                </a:path>
              </a:pathLst>
            </a:custGeom>
            <a:solidFill>
              <a:schemeClr val="lt1"/>
            </a:solidFill>
            <a:ln cap="flat" cmpd="sng" w="12700">
              <a:solidFill>
                <a:srgbClr val="0089C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177" name="Google Shape;1177;p198"/>
          <p:cNvGrpSpPr/>
          <p:nvPr/>
        </p:nvGrpSpPr>
        <p:grpSpPr>
          <a:xfrm>
            <a:off x="324000" y="4203360"/>
            <a:ext cx="332700" cy="332700"/>
            <a:chOff x="324000" y="4203360"/>
            <a:chExt cx="332700" cy="332700"/>
          </a:xfrm>
        </p:grpSpPr>
        <p:sp>
          <p:nvSpPr>
            <p:cNvPr id="1178" name="Google Shape;1178;p198"/>
            <p:cNvSpPr/>
            <p:nvPr/>
          </p:nvSpPr>
          <p:spPr>
            <a:xfrm>
              <a:off x="324000" y="4203360"/>
              <a:ext cx="332700" cy="332700"/>
            </a:xfrm>
            <a:prstGeom prst="ellipse">
              <a:avLst/>
            </a:prstGeom>
            <a:solidFill>
              <a:schemeClr val="lt1"/>
            </a:solidFill>
            <a:ln cap="flat" cmpd="sng" w="12700">
              <a:solidFill>
                <a:srgbClr val="FF6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1179" name="Google Shape;1179;p198"/>
            <p:cNvGrpSpPr/>
            <p:nvPr/>
          </p:nvGrpSpPr>
          <p:grpSpPr>
            <a:xfrm>
              <a:off x="410600" y="4266638"/>
              <a:ext cx="159419" cy="206199"/>
              <a:chOff x="-908964" y="2180000"/>
              <a:chExt cx="557215" cy="720724"/>
            </a:xfrm>
          </p:grpSpPr>
          <p:sp>
            <p:nvSpPr>
              <p:cNvPr id="1180" name="Google Shape;1180;p198"/>
              <p:cNvSpPr/>
              <p:nvPr/>
            </p:nvSpPr>
            <p:spPr>
              <a:xfrm>
                <a:off x="-786727" y="2180000"/>
                <a:ext cx="311148" cy="193675"/>
              </a:xfrm>
              <a:custGeom>
                <a:rect b="b" l="l" r="r" t="t"/>
                <a:pathLst>
                  <a:path extrusionOk="0" h="970" w="1569">
                    <a:moveTo>
                      <a:pt x="784" y="0"/>
                    </a:moveTo>
                    <a:lnTo>
                      <a:pt x="833" y="4"/>
                    </a:lnTo>
                    <a:lnTo>
                      <a:pt x="879" y="12"/>
                    </a:lnTo>
                    <a:lnTo>
                      <a:pt x="923" y="28"/>
                    </a:lnTo>
                    <a:lnTo>
                      <a:pt x="964" y="49"/>
                    </a:lnTo>
                    <a:lnTo>
                      <a:pt x="1002" y="74"/>
                    </a:lnTo>
                    <a:lnTo>
                      <a:pt x="1035" y="104"/>
                    </a:lnTo>
                    <a:lnTo>
                      <a:pt x="1066" y="138"/>
                    </a:lnTo>
                    <a:lnTo>
                      <a:pt x="1091" y="175"/>
                    </a:lnTo>
                    <a:lnTo>
                      <a:pt x="1112" y="217"/>
                    </a:lnTo>
                    <a:lnTo>
                      <a:pt x="1126" y="261"/>
                    </a:lnTo>
                    <a:lnTo>
                      <a:pt x="1136" y="307"/>
                    </a:lnTo>
                    <a:lnTo>
                      <a:pt x="1140" y="355"/>
                    </a:lnTo>
                    <a:lnTo>
                      <a:pt x="1569" y="355"/>
                    </a:lnTo>
                    <a:lnTo>
                      <a:pt x="1569" y="970"/>
                    </a:lnTo>
                    <a:lnTo>
                      <a:pt x="0" y="970"/>
                    </a:lnTo>
                    <a:lnTo>
                      <a:pt x="0" y="355"/>
                    </a:lnTo>
                    <a:lnTo>
                      <a:pt x="429" y="355"/>
                    </a:lnTo>
                    <a:lnTo>
                      <a:pt x="432" y="307"/>
                    </a:lnTo>
                    <a:lnTo>
                      <a:pt x="442" y="261"/>
                    </a:lnTo>
                    <a:lnTo>
                      <a:pt x="458" y="217"/>
                    </a:lnTo>
                    <a:lnTo>
                      <a:pt x="477" y="175"/>
                    </a:lnTo>
                    <a:lnTo>
                      <a:pt x="503" y="138"/>
                    </a:lnTo>
                    <a:lnTo>
                      <a:pt x="534" y="104"/>
                    </a:lnTo>
                    <a:lnTo>
                      <a:pt x="568" y="74"/>
                    </a:lnTo>
                    <a:lnTo>
                      <a:pt x="605" y="49"/>
                    </a:lnTo>
                    <a:lnTo>
                      <a:pt x="646" y="28"/>
                    </a:lnTo>
                    <a:lnTo>
                      <a:pt x="690" y="12"/>
                    </a:lnTo>
                    <a:lnTo>
                      <a:pt x="736" y="4"/>
                    </a:lnTo>
                    <a:lnTo>
                      <a:pt x="784" y="0"/>
                    </a:lnTo>
                    <a:close/>
                  </a:path>
                </a:pathLst>
              </a:custGeom>
              <a:solidFill>
                <a:schemeClr val="lt1"/>
              </a:solidFill>
              <a:ln cap="flat" cmpd="sng" w="12700">
                <a:solidFill>
                  <a:srgbClr val="FF631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81" name="Google Shape;1181;p198"/>
              <p:cNvSpPr/>
              <p:nvPr/>
            </p:nvSpPr>
            <p:spPr>
              <a:xfrm>
                <a:off x="-908964" y="2310175"/>
                <a:ext cx="557215" cy="590549"/>
              </a:xfrm>
              <a:custGeom>
                <a:rect b="b" l="l" r="r" t="t"/>
                <a:pathLst>
                  <a:path extrusionOk="0" h="2973" w="2806">
                    <a:moveTo>
                      <a:pt x="2185" y="1105"/>
                    </a:moveTo>
                    <a:lnTo>
                      <a:pt x="1125" y="2166"/>
                    </a:lnTo>
                    <a:lnTo>
                      <a:pt x="621" y="1662"/>
                    </a:lnTo>
                    <a:lnTo>
                      <a:pt x="514" y="1769"/>
                    </a:lnTo>
                    <a:lnTo>
                      <a:pt x="1125" y="2381"/>
                    </a:lnTo>
                    <a:lnTo>
                      <a:pt x="2292" y="1211"/>
                    </a:lnTo>
                    <a:lnTo>
                      <a:pt x="2185" y="1105"/>
                    </a:lnTo>
                    <a:close/>
                    <a:moveTo>
                      <a:pt x="0" y="0"/>
                    </a:moveTo>
                    <a:lnTo>
                      <a:pt x="468" y="0"/>
                    </a:lnTo>
                    <a:lnTo>
                      <a:pt x="468" y="465"/>
                    </a:lnTo>
                    <a:lnTo>
                      <a:pt x="2338" y="465"/>
                    </a:lnTo>
                    <a:lnTo>
                      <a:pt x="2338" y="0"/>
                    </a:lnTo>
                    <a:lnTo>
                      <a:pt x="2806" y="0"/>
                    </a:lnTo>
                    <a:lnTo>
                      <a:pt x="2806" y="2973"/>
                    </a:lnTo>
                    <a:lnTo>
                      <a:pt x="0" y="2973"/>
                    </a:lnTo>
                    <a:lnTo>
                      <a:pt x="0" y="0"/>
                    </a:lnTo>
                    <a:close/>
                  </a:path>
                </a:pathLst>
              </a:custGeom>
              <a:solidFill>
                <a:schemeClr val="lt1"/>
              </a:solidFill>
              <a:ln cap="flat" cmpd="sng" w="12700">
                <a:solidFill>
                  <a:srgbClr val="FF631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grpSp>
        <p:nvGrpSpPr>
          <p:cNvPr id="1182" name="Google Shape;1182;p198"/>
          <p:cNvGrpSpPr/>
          <p:nvPr/>
        </p:nvGrpSpPr>
        <p:grpSpPr>
          <a:xfrm>
            <a:off x="324000" y="3611347"/>
            <a:ext cx="332700" cy="332700"/>
            <a:chOff x="324000" y="3611347"/>
            <a:chExt cx="332700" cy="332700"/>
          </a:xfrm>
        </p:grpSpPr>
        <p:sp>
          <p:nvSpPr>
            <p:cNvPr id="1183" name="Google Shape;1183;p198"/>
            <p:cNvSpPr/>
            <p:nvPr/>
          </p:nvSpPr>
          <p:spPr>
            <a:xfrm>
              <a:off x="324000" y="3611347"/>
              <a:ext cx="332700" cy="332700"/>
            </a:xfrm>
            <a:prstGeom prst="ellipse">
              <a:avLst/>
            </a:prstGeom>
            <a:solidFill>
              <a:schemeClr val="lt1"/>
            </a:solidFill>
            <a:ln cap="flat" cmpd="sng" w="12700">
              <a:solidFill>
                <a:srgbClr val="00B2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84" name="Google Shape;1184;p198"/>
            <p:cNvSpPr/>
            <p:nvPr/>
          </p:nvSpPr>
          <p:spPr>
            <a:xfrm>
              <a:off x="410345" y="3662985"/>
              <a:ext cx="159956" cy="229363"/>
            </a:xfrm>
            <a:custGeom>
              <a:rect b="b" l="l" r="r" t="t"/>
              <a:pathLst>
                <a:path extrusionOk="0" h="208" w="144">
                  <a:moveTo>
                    <a:pt x="32" y="0"/>
                  </a:moveTo>
                  <a:cubicBezTo>
                    <a:pt x="59" y="0"/>
                    <a:pt x="85" y="0"/>
                    <a:pt x="112" y="0"/>
                  </a:cubicBezTo>
                  <a:cubicBezTo>
                    <a:pt x="119" y="1"/>
                    <a:pt x="118" y="10"/>
                    <a:pt x="118" y="18"/>
                  </a:cubicBezTo>
                  <a:cubicBezTo>
                    <a:pt x="133" y="23"/>
                    <a:pt x="144" y="33"/>
                    <a:pt x="143" y="55"/>
                  </a:cubicBezTo>
                  <a:cubicBezTo>
                    <a:pt x="142" y="76"/>
                    <a:pt x="131" y="92"/>
                    <a:pt x="121" y="106"/>
                  </a:cubicBezTo>
                  <a:cubicBezTo>
                    <a:pt x="111" y="121"/>
                    <a:pt x="98" y="135"/>
                    <a:pt x="85" y="144"/>
                  </a:cubicBezTo>
                  <a:cubicBezTo>
                    <a:pt x="85" y="153"/>
                    <a:pt x="85" y="162"/>
                    <a:pt x="85" y="172"/>
                  </a:cubicBezTo>
                  <a:cubicBezTo>
                    <a:pt x="105" y="168"/>
                    <a:pt x="97" y="193"/>
                    <a:pt x="99" y="208"/>
                  </a:cubicBezTo>
                  <a:cubicBezTo>
                    <a:pt x="81" y="208"/>
                    <a:pt x="62" y="208"/>
                    <a:pt x="44" y="208"/>
                  </a:cubicBezTo>
                  <a:cubicBezTo>
                    <a:pt x="46" y="193"/>
                    <a:pt x="37" y="167"/>
                    <a:pt x="59" y="172"/>
                  </a:cubicBezTo>
                  <a:cubicBezTo>
                    <a:pt x="59" y="162"/>
                    <a:pt x="59" y="153"/>
                    <a:pt x="59" y="144"/>
                  </a:cubicBezTo>
                  <a:cubicBezTo>
                    <a:pt x="46" y="135"/>
                    <a:pt x="34" y="121"/>
                    <a:pt x="23" y="106"/>
                  </a:cubicBezTo>
                  <a:cubicBezTo>
                    <a:pt x="13" y="92"/>
                    <a:pt x="3" y="76"/>
                    <a:pt x="1" y="55"/>
                  </a:cubicBezTo>
                  <a:cubicBezTo>
                    <a:pt x="0" y="32"/>
                    <a:pt x="11" y="24"/>
                    <a:pt x="26" y="17"/>
                  </a:cubicBezTo>
                  <a:cubicBezTo>
                    <a:pt x="26" y="9"/>
                    <a:pt x="26" y="1"/>
                    <a:pt x="32" y="0"/>
                  </a:cubicBezTo>
                  <a:close/>
                  <a:moveTo>
                    <a:pt x="11" y="52"/>
                  </a:moveTo>
                  <a:cubicBezTo>
                    <a:pt x="11" y="78"/>
                    <a:pt x="31" y="101"/>
                    <a:pt x="42" y="116"/>
                  </a:cubicBezTo>
                  <a:cubicBezTo>
                    <a:pt x="33" y="91"/>
                    <a:pt x="29" y="59"/>
                    <a:pt x="26" y="28"/>
                  </a:cubicBezTo>
                  <a:cubicBezTo>
                    <a:pt x="17" y="32"/>
                    <a:pt x="11" y="40"/>
                    <a:pt x="11" y="52"/>
                  </a:cubicBezTo>
                  <a:close/>
                  <a:moveTo>
                    <a:pt x="102" y="116"/>
                  </a:moveTo>
                  <a:cubicBezTo>
                    <a:pt x="113" y="100"/>
                    <a:pt x="134" y="78"/>
                    <a:pt x="133" y="51"/>
                  </a:cubicBezTo>
                  <a:cubicBezTo>
                    <a:pt x="133" y="40"/>
                    <a:pt x="127" y="31"/>
                    <a:pt x="118" y="28"/>
                  </a:cubicBezTo>
                  <a:cubicBezTo>
                    <a:pt x="118" y="28"/>
                    <a:pt x="118" y="28"/>
                    <a:pt x="117" y="28"/>
                  </a:cubicBezTo>
                  <a:cubicBezTo>
                    <a:pt x="116" y="60"/>
                    <a:pt x="111" y="91"/>
                    <a:pt x="102" y="116"/>
                  </a:cubicBezTo>
                  <a:close/>
                </a:path>
              </a:pathLst>
            </a:custGeom>
            <a:solidFill>
              <a:schemeClr val="lt1"/>
            </a:solidFill>
            <a:ln cap="flat" cmpd="sng" w="12700">
              <a:solidFill>
                <a:srgbClr val="00B2A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185" name="Google Shape;1185;p198"/>
          <p:cNvGrpSpPr/>
          <p:nvPr/>
        </p:nvGrpSpPr>
        <p:grpSpPr>
          <a:xfrm>
            <a:off x="7118500" y="3611347"/>
            <a:ext cx="332700" cy="332700"/>
            <a:chOff x="7118500" y="3611347"/>
            <a:chExt cx="332700" cy="332700"/>
          </a:xfrm>
        </p:grpSpPr>
        <p:sp>
          <p:nvSpPr>
            <p:cNvPr id="1186" name="Google Shape;1186;p198"/>
            <p:cNvSpPr/>
            <p:nvPr/>
          </p:nvSpPr>
          <p:spPr>
            <a:xfrm>
              <a:off x="7118500" y="3611347"/>
              <a:ext cx="332700" cy="332700"/>
            </a:xfrm>
            <a:prstGeom prst="ellipse">
              <a:avLst/>
            </a:prstGeom>
            <a:solidFill>
              <a:schemeClr val="lt1"/>
            </a:solidFill>
            <a:ln cap="flat" cmpd="sng" w="12700">
              <a:solidFill>
                <a:srgbClr val="A626A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1187" name="Google Shape;1187;p198"/>
            <p:cNvGrpSpPr/>
            <p:nvPr/>
          </p:nvGrpSpPr>
          <p:grpSpPr>
            <a:xfrm>
              <a:off x="7186284" y="3672612"/>
              <a:ext cx="196786" cy="209803"/>
              <a:chOff x="2995950" y="3998417"/>
              <a:chExt cx="556679" cy="625716"/>
            </a:xfrm>
          </p:grpSpPr>
          <p:sp>
            <p:nvSpPr>
              <p:cNvPr id="1188" name="Google Shape;1188;p198"/>
              <p:cNvSpPr/>
              <p:nvPr/>
            </p:nvSpPr>
            <p:spPr>
              <a:xfrm>
                <a:off x="3013355" y="4099957"/>
                <a:ext cx="414654" cy="430529"/>
              </a:xfrm>
              <a:custGeom>
                <a:rect b="b" l="l" r="r" t="t"/>
                <a:pathLst>
                  <a:path extrusionOk="0" h="430529" w="414654">
                    <a:moveTo>
                      <a:pt x="414242" y="359927"/>
                    </a:moveTo>
                    <a:lnTo>
                      <a:pt x="407073" y="394505"/>
                    </a:lnTo>
                    <a:lnTo>
                      <a:pt x="381090" y="417107"/>
                    </a:lnTo>
                    <a:lnTo>
                      <a:pt x="341482" y="428732"/>
                    </a:lnTo>
                    <a:lnTo>
                      <a:pt x="293441" y="430382"/>
                    </a:lnTo>
                    <a:lnTo>
                      <a:pt x="242156" y="423056"/>
                    </a:lnTo>
                    <a:lnTo>
                      <a:pt x="192818" y="407755"/>
                    </a:lnTo>
                    <a:lnTo>
                      <a:pt x="143676" y="382932"/>
                    </a:lnTo>
                    <a:lnTo>
                      <a:pt x="101554" y="351986"/>
                    </a:lnTo>
                    <a:lnTo>
                      <a:pt x="66559" y="316032"/>
                    </a:lnTo>
                    <a:lnTo>
                      <a:pt x="38799" y="276184"/>
                    </a:lnTo>
                    <a:lnTo>
                      <a:pt x="18381" y="233555"/>
                    </a:lnTo>
                    <a:lnTo>
                      <a:pt x="5412" y="189260"/>
                    </a:lnTo>
                    <a:lnTo>
                      <a:pt x="0" y="144412"/>
                    </a:lnTo>
                    <a:lnTo>
                      <a:pt x="2251" y="100126"/>
                    </a:lnTo>
                    <a:lnTo>
                      <a:pt x="12274" y="57515"/>
                    </a:lnTo>
                    <a:lnTo>
                      <a:pt x="28758" y="20406"/>
                    </a:lnTo>
                    <a:lnTo>
                      <a:pt x="53865" y="0"/>
                    </a:lnTo>
                    <a:lnTo>
                      <a:pt x="94744" y="3029"/>
                    </a:lnTo>
                    <a:lnTo>
                      <a:pt x="158540" y="36229"/>
                    </a:lnTo>
                    <a:lnTo>
                      <a:pt x="197634" y="64558"/>
                    </a:lnTo>
                    <a:lnTo>
                      <a:pt x="237890" y="99069"/>
                    </a:lnTo>
                    <a:lnTo>
                      <a:pt x="204362" y="119948"/>
                    </a:lnTo>
                    <a:lnTo>
                      <a:pt x="186706" y="104421"/>
                    </a:lnTo>
                    <a:lnTo>
                      <a:pt x="169258" y="90095"/>
                    </a:lnTo>
                    <a:lnTo>
                      <a:pt x="152150" y="77091"/>
                    </a:lnTo>
                    <a:lnTo>
                      <a:pt x="135515" y="65528"/>
                    </a:lnTo>
                    <a:lnTo>
                      <a:pt x="100601" y="46075"/>
                    </a:lnTo>
                    <a:lnTo>
                      <a:pt x="79855" y="42278"/>
                    </a:lnTo>
                    <a:lnTo>
                      <a:pt x="71422" y="51479"/>
                    </a:lnTo>
                    <a:lnTo>
                      <a:pt x="84073" y="98239"/>
                    </a:lnTo>
                    <a:lnTo>
                      <a:pt x="123711" y="165080"/>
                    </a:lnTo>
                    <a:lnTo>
                      <a:pt x="149013" y="199384"/>
                    </a:lnTo>
                    <a:lnTo>
                      <a:pt x="175495" y="230730"/>
                    </a:lnTo>
                    <a:lnTo>
                      <a:pt x="203177" y="258772"/>
                    </a:lnTo>
                    <a:lnTo>
                      <a:pt x="235318" y="287522"/>
                    </a:lnTo>
                    <a:lnTo>
                      <a:pt x="269194" y="314574"/>
                    </a:lnTo>
                    <a:lnTo>
                      <a:pt x="302081" y="337524"/>
                    </a:lnTo>
                    <a:lnTo>
                      <a:pt x="353995" y="361490"/>
                    </a:lnTo>
                    <a:lnTo>
                      <a:pt x="367573" y="357696"/>
                    </a:lnTo>
                    <a:lnTo>
                      <a:pt x="369268" y="340175"/>
                    </a:lnTo>
                    <a:lnTo>
                      <a:pt x="356356" y="306524"/>
                    </a:lnTo>
                    <a:lnTo>
                      <a:pt x="348290" y="291526"/>
                    </a:lnTo>
                    <a:lnTo>
                      <a:pt x="338560" y="275566"/>
                    </a:lnTo>
                    <a:lnTo>
                      <a:pt x="327348" y="258841"/>
                    </a:lnTo>
                    <a:lnTo>
                      <a:pt x="314839" y="241550"/>
                    </a:lnTo>
                    <a:lnTo>
                      <a:pt x="336353" y="207006"/>
                    </a:lnTo>
                    <a:lnTo>
                      <a:pt x="363216" y="245238"/>
                    </a:lnTo>
                    <a:lnTo>
                      <a:pt x="387313" y="285448"/>
                    </a:lnTo>
                    <a:lnTo>
                      <a:pt x="405403" y="324667"/>
                    </a:lnTo>
                    <a:lnTo>
                      <a:pt x="414242" y="359927"/>
                    </a:lnTo>
                    <a:close/>
                  </a:path>
                </a:pathLst>
              </a:custGeom>
              <a:noFill/>
              <a:ln cap="flat" cmpd="sng" w="12700">
                <a:solidFill>
                  <a:srgbClr val="A626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89" name="Google Shape;1189;p198"/>
              <p:cNvSpPr/>
              <p:nvPr/>
            </p:nvSpPr>
            <p:spPr>
              <a:xfrm>
                <a:off x="3212777" y="4141398"/>
                <a:ext cx="198754" cy="198754"/>
              </a:xfrm>
              <a:custGeom>
                <a:rect b="b" l="l" r="r" t="t"/>
                <a:pathLst>
                  <a:path extrusionOk="0" h="198754" w="198754">
                    <a:moveTo>
                      <a:pt x="64122" y="198204"/>
                    </a:moveTo>
                    <a:lnTo>
                      <a:pt x="136004" y="82837"/>
                    </a:lnTo>
                    <a:lnTo>
                      <a:pt x="140246" y="76042"/>
                    </a:lnTo>
                    <a:lnTo>
                      <a:pt x="148120" y="72385"/>
                    </a:lnTo>
                    <a:lnTo>
                      <a:pt x="156044" y="73528"/>
                    </a:lnTo>
                    <a:lnTo>
                      <a:pt x="165431" y="73677"/>
                    </a:lnTo>
                    <a:lnTo>
                      <a:pt x="196944" y="47161"/>
                    </a:lnTo>
                    <a:lnTo>
                      <a:pt x="198199" y="33015"/>
                    </a:lnTo>
                    <a:lnTo>
                      <a:pt x="194058" y="19431"/>
                    </a:lnTo>
                    <a:lnTo>
                      <a:pt x="184696" y="8085"/>
                    </a:lnTo>
                    <a:lnTo>
                      <a:pt x="171662" y="1254"/>
                    </a:lnTo>
                    <a:lnTo>
                      <a:pt x="157511" y="0"/>
                    </a:lnTo>
                    <a:lnTo>
                      <a:pt x="143923" y="4143"/>
                    </a:lnTo>
                    <a:lnTo>
                      <a:pt x="132575" y="13508"/>
                    </a:lnTo>
                    <a:lnTo>
                      <a:pt x="128281" y="20118"/>
                    </a:lnTo>
                    <a:lnTo>
                      <a:pt x="125555" y="27255"/>
                    </a:lnTo>
                    <a:lnTo>
                      <a:pt x="124367" y="34678"/>
                    </a:lnTo>
                    <a:lnTo>
                      <a:pt x="124688" y="42146"/>
                    </a:lnTo>
                    <a:lnTo>
                      <a:pt x="125831" y="50084"/>
                    </a:lnTo>
                    <a:lnTo>
                      <a:pt x="122173" y="57945"/>
                    </a:lnTo>
                    <a:lnTo>
                      <a:pt x="115366" y="62187"/>
                    </a:lnTo>
                    <a:lnTo>
                      <a:pt x="0" y="134069"/>
                    </a:lnTo>
                    <a:lnTo>
                      <a:pt x="12228" y="153405"/>
                    </a:lnTo>
                    <a:lnTo>
                      <a:pt x="27322" y="170870"/>
                    </a:lnTo>
                    <a:lnTo>
                      <a:pt x="44785" y="185968"/>
                    </a:lnTo>
                    <a:lnTo>
                      <a:pt x="64122" y="198204"/>
                    </a:lnTo>
                    <a:close/>
                  </a:path>
                </a:pathLst>
              </a:custGeom>
              <a:noFill/>
              <a:ln cap="flat" cmpd="sng" w="12675">
                <a:solidFill>
                  <a:srgbClr val="A626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0" name="Google Shape;1190;p198"/>
              <p:cNvSpPr/>
              <p:nvPr/>
            </p:nvSpPr>
            <p:spPr>
              <a:xfrm>
                <a:off x="2995950" y="4486973"/>
                <a:ext cx="303529" cy="137160"/>
              </a:xfrm>
              <a:custGeom>
                <a:rect b="b" l="l" r="r" t="t"/>
                <a:pathLst>
                  <a:path extrusionOk="0" h="137160" w="303529">
                    <a:moveTo>
                      <a:pt x="0" y="136664"/>
                    </a:moveTo>
                    <a:lnTo>
                      <a:pt x="79794" y="136664"/>
                    </a:lnTo>
                    <a:lnTo>
                      <a:pt x="97383" y="120802"/>
                    </a:lnTo>
                    <a:lnTo>
                      <a:pt x="122939" y="105200"/>
                    </a:lnTo>
                    <a:lnTo>
                      <a:pt x="151490" y="99999"/>
                    </a:lnTo>
                    <a:lnTo>
                      <a:pt x="180038" y="105200"/>
                    </a:lnTo>
                    <a:lnTo>
                      <a:pt x="205587" y="120802"/>
                    </a:lnTo>
                    <a:lnTo>
                      <a:pt x="223177" y="136664"/>
                    </a:lnTo>
                    <a:lnTo>
                      <a:pt x="302971" y="136664"/>
                    </a:lnTo>
                    <a:lnTo>
                      <a:pt x="151485" y="0"/>
                    </a:lnTo>
                    <a:lnTo>
                      <a:pt x="79451" y="64985"/>
                    </a:lnTo>
                    <a:lnTo>
                      <a:pt x="0" y="136664"/>
                    </a:lnTo>
                    <a:close/>
                  </a:path>
                </a:pathLst>
              </a:custGeom>
              <a:noFill/>
              <a:ln cap="flat" cmpd="sng" w="12700">
                <a:solidFill>
                  <a:srgbClr val="A626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1" name="Google Shape;1191;p198"/>
              <p:cNvSpPr/>
              <p:nvPr/>
            </p:nvSpPr>
            <p:spPr>
              <a:xfrm>
                <a:off x="3374829" y="4067988"/>
                <a:ext cx="108585" cy="108585"/>
              </a:xfrm>
              <a:custGeom>
                <a:rect b="b" l="l" r="r" t="t"/>
                <a:pathLst>
                  <a:path extrusionOk="0" h="108585" w="108585">
                    <a:moveTo>
                      <a:pt x="0" y="37071"/>
                    </a:moveTo>
                    <a:lnTo>
                      <a:pt x="39017" y="48762"/>
                    </a:lnTo>
                    <a:lnTo>
                      <a:pt x="65719" y="81303"/>
                    </a:lnTo>
                    <a:lnTo>
                      <a:pt x="70916" y="107988"/>
                    </a:lnTo>
                    <a:lnTo>
                      <a:pt x="107988" y="107988"/>
                    </a:lnTo>
                    <a:lnTo>
                      <a:pt x="100080" y="67354"/>
                    </a:lnTo>
                    <a:lnTo>
                      <a:pt x="76352" y="31635"/>
                    </a:lnTo>
                    <a:lnTo>
                      <a:pt x="40633" y="7912"/>
                    </a:lnTo>
                    <a:lnTo>
                      <a:pt x="0" y="0"/>
                    </a:lnTo>
                    <a:lnTo>
                      <a:pt x="0" y="37071"/>
                    </a:lnTo>
                    <a:close/>
                  </a:path>
                </a:pathLst>
              </a:custGeom>
              <a:noFill/>
              <a:ln cap="flat" cmpd="sng" w="12700">
                <a:solidFill>
                  <a:srgbClr val="A626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2" name="Google Shape;1192;p198"/>
              <p:cNvSpPr/>
              <p:nvPr/>
            </p:nvSpPr>
            <p:spPr>
              <a:xfrm>
                <a:off x="3374829" y="3998417"/>
                <a:ext cx="177800" cy="177800"/>
              </a:xfrm>
              <a:custGeom>
                <a:rect b="b" l="l" r="r" t="t"/>
                <a:pathLst>
                  <a:path extrusionOk="0" h="177800" w="177800">
                    <a:moveTo>
                      <a:pt x="0" y="0"/>
                    </a:moveTo>
                    <a:lnTo>
                      <a:pt x="66814" y="13001"/>
                    </a:lnTo>
                    <a:lnTo>
                      <a:pt x="125552" y="52006"/>
                    </a:lnTo>
                    <a:lnTo>
                      <a:pt x="164557" y="110744"/>
                    </a:lnTo>
                    <a:lnTo>
                      <a:pt x="177558" y="177558"/>
                    </a:lnTo>
                    <a:lnTo>
                      <a:pt x="140792" y="177558"/>
                    </a:lnTo>
                    <a:lnTo>
                      <a:pt x="138215" y="150662"/>
                    </a:lnTo>
                    <a:lnTo>
                      <a:pt x="130484" y="124569"/>
                    </a:lnTo>
                    <a:lnTo>
                      <a:pt x="99555" y="77990"/>
                    </a:lnTo>
                    <a:lnTo>
                      <a:pt x="52982" y="47066"/>
                    </a:lnTo>
                    <a:lnTo>
                      <a:pt x="0" y="36753"/>
                    </a:lnTo>
                    <a:lnTo>
                      <a:pt x="0" y="0"/>
                    </a:lnTo>
                    <a:close/>
                  </a:path>
                </a:pathLst>
              </a:custGeom>
              <a:noFill/>
              <a:ln cap="flat" cmpd="sng" w="12700">
                <a:solidFill>
                  <a:srgbClr val="A626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grpSp>
        <p:nvGrpSpPr>
          <p:cNvPr id="1193" name="Google Shape;1193;p198"/>
          <p:cNvGrpSpPr/>
          <p:nvPr/>
        </p:nvGrpSpPr>
        <p:grpSpPr>
          <a:xfrm>
            <a:off x="7118500" y="3019335"/>
            <a:ext cx="332700" cy="332700"/>
            <a:chOff x="7118500" y="3019335"/>
            <a:chExt cx="332700" cy="332700"/>
          </a:xfrm>
        </p:grpSpPr>
        <p:sp>
          <p:nvSpPr>
            <p:cNvPr id="1194" name="Google Shape;1194;p198"/>
            <p:cNvSpPr/>
            <p:nvPr/>
          </p:nvSpPr>
          <p:spPr>
            <a:xfrm>
              <a:off x="7118500" y="3019335"/>
              <a:ext cx="332700" cy="332700"/>
            </a:xfrm>
            <a:prstGeom prst="ellipse">
              <a:avLst/>
            </a:prstGeom>
            <a:solidFill>
              <a:schemeClr val="lt1"/>
            </a:solidFill>
            <a:ln cap="flat" cmpd="sng" w="12700">
              <a:solidFill>
                <a:srgbClr val="00B2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1195" name="Google Shape;1195;p198"/>
            <p:cNvGrpSpPr/>
            <p:nvPr/>
          </p:nvGrpSpPr>
          <p:grpSpPr>
            <a:xfrm>
              <a:off x="7187351" y="3103140"/>
              <a:ext cx="194761" cy="164987"/>
              <a:chOff x="7437640" y="2205355"/>
              <a:chExt cx="535940" cy="580123"/>
            </a:xfrm>
          </p:grpSpPr>
          <p:sp>
            <p:nvSpPr>
              <p:cNvPr id="1196" name="Google Shape;1196;p198"/>
              <p:cNvSpPr/>
              <p:nvPr/>
            </p:nvSpPr>
            <p:spPr>
              <a:xfrm>
                <a:off x="7489431" y="2741028"/>
                <a:ext cx="115570" cy="44450"/>
              </a:xfrm>
              <a:custGeom>
                <a:rect b="b" l="l" r="r" t="t"/>
                <a:pathLst>
                  <a:path extrusionOk="0" h="44450" w="115570">
                    <a:moveTo>
                      <a:pt x="115417" y="44399"/>
                    </a:moveTo>
                    <a:lnTo>
                      <a:pt x="0" y="44399"/>
                    </a:lnTo>
                    <a:lnTo>
                      <a:pt x="0" y="0"/>
                    </a:lnTo>
                    <a:lnTo>
                      <a:pt x="115417" y="0"/>
                    </a:lnTo>
                    <a:lnTo>
                      <a:pt x="115417" y="44399"/>
                    </a:lnTo>
                    <a:close/>
                  </a:path>
                </a:pathLst>
              </a:custGeom>
              <a:noFill/>
              <a:ln cap="flat" cmpd="sng" w="12700">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7" name="Google Shape;1197;p198"/>
              <p:cNvSpPr/>
              <p:nvPr/>
            </p:nvSpPr>
            <p:spPr>
              <a:xfrm>
                <a:off x="7806105" y="2741028"/>
                <a:ext cx="115570" cy="44450"/>
              </a:xfrm>
              <a:custGeom>
                <a:rect b="b" l="l" r="r" t="t"/>
                <a:pathLst>
                  <a:path extrusionOk="0" h="44450" w="115570">
                    <a:moveTo>
                      <a:pt x="115417" y="0"/>
                    </a:moveTo>
                    <a:lnTo>
                      <a:pt x="0" y="0"/>
                    </a:lnTo>
                    <a:lnTo>
                      <a:pt x="0" y="44399"/>
                    </a:lnTo>
                    <a:lnTo>
                      <a:pt x="115417" y="44399"/>
                    </a:lnTo>
                    <a:lnTo>
                      <a:pt x="115417" y="0"/>
                    </a:lnTo>
                    <a:close/>
                  </a:path>
                </a:pathLst>
              </a:custGeom>
              <a:noFill/>
              <a:ln cap="flat" cmpd="sng" w="12700">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8" name="Google Shape;1198;p198"/>
              <p:cNvSpPr/>
              <p:nvPr/>
            </p:nvSpPr>
            <p:spPr>
              <a:xfrm>
                <a:off x="7590411" y="2358127"/>
                <a:ext cx="230504" cy="230505"/>
              </a:xfrm>
              <a:custGeom>
                <a:rect b="b" l="l" r="r" t="t"/>
                <a:pathLst>
                  <a:path extrusionOk="0" h="230505" w="230504">
                    <a:moveTo>
                      <a:pt x="115061" y="0"/>
                    </a:moveTo>
                    <a:lnTo>
                      <a:pt x="70219" y="9027"/>
                    </a:lnTo>
                    <a:lnTo>
                      <a:pt x="33651" y="33661"/>
                    </a:lnTo>
                    <a:lnTo>
                      <a:pt x="9023" y="70230"/>
                    </a:lnTo>
                    <a:lnTo>
                      <a:pt x="0" y="115062"/>
                    </a:lnTo>
                    <a:lnTo>
                      <a:pt x="9027" y="159906"/>
                    </a:lnTo>
                    <a:lnTo>
                      <a:pt x="33661" y="196478"/>
                    </a:lnTo>
                    <a:lnTo>
                      <a:pt x="70230" y="221110"/>
                    </a:lnTo>
                    <a:lnTo>
                      <a:pt x="115061" y="230136"/>
                    </a:lnTo>
                    <a:lnTo>
                      <a:pt x="159899" y="221107"/>
                    </a:lnTo>
                    <a:lnTo>
                      <a:pt x="196467" y="196469"/>
                    </a:lnTo>
                    <a:lnTo>
                      <a:pt x="221098" y="159895"/>
                    </a:lnTo>
                    <a:lnTo>
                      <a:pt x="230123" y="115062"/>
                    </a:lnTo>
                    <a:lnTo>
                      <a:pt x="221096" y="70224"/>
                    </a:lnTo>
                    <a:lnTo>
                      <a:pt x="196462" y="33656"/>
                    </a:lnTo>
                    <a:lnTo>
                      <a:pt x="159893" y="9025"/>
                    </a:lnTo>
                    <a:lnTo>
                      <a:pt x="115061" y="0"/>
                    </a:lnTo>
                    <a:close/>
                  </a:path>
                </a:pathLst>
              </a:custGeom>
              <a:noFill/>
              <a:ln cap="flat" cmpd="sng" w="12700">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99" name="Google Shape;1199;p198"/>
              <p:cNvSpPr/>
              <p:nvPr/>
            </p:nvSpPr>
            <p:spPr>
              <a:xfrm>
                <a:off x="7750437" y="2408092"/>
                <a:ext cx="20320" cy="20319"/>
              </a:xfrm>
              <a:custGeom>
                <a:rect b="b" l="l" r="r" t="t"/>
                <a:pathLst>
                  <a:path extrusionOk="0" h="20319" w="20320">
                    <a:moveTo>
                      <a:pt x="12649" y="0"/>
                    </a:moveTo>
                    <a:lnTo>
                      <a:pt x="0" y="12636"/>
                    </a:lnTo>
                    <a:lnTo>
                      <a:pt x="1333" y="13792"/>
                    </a:lnTo>
                    <a:lnTo>
                      <a:pt x="2628" y="14986"/>
                    </a:lnTo>
                    <a:lnTo>
                      <a:pt x="5118" y="17487"/>
                    </a:lnTo>
                    <a:lnTo>
                      <a:pt x="6324" y="18770"/>
                    </a:lnTo>
                    <a:lnTo>
                      <a:pt x="7467" y="20104"/>
                    </a:lnTo>
                    <a:lnTo>
                      <a:pt x="20104" y="7454"/>
                    </a:lnTo>
                    <a:lnTo>
                      <a:pt x="17779" y="4826"/>
                    </a:lnTo>
                    <a:lnTo>
                      <a:pt x="15278" y="2336"/>
                    </a:lnTo>
                    <a:lnTo>
                      <a:pt x="12649"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0" name="Google Shape;1200;p198"/>
              <p:cNvSpPr/>
              <p:nvPr/>
            </p:nvSpPr>
            <p:spPr>
              <a:xfrm>
                <a:off x="7727379" y="2391158"/>
                <a:ext cx="17145" cy="20955"/>
              </a:xfrm>
              <a:custGeom>
                <a:rect b="b" l="l" r="r" t="t"/>
                <a:pathLst>
                  <a:path extrusionOk="0" h="20955" w="17145">
                    <a:moveTo>
                      <a:pt x="6946" y="0"/>
                    </a:moveTo>
                    <a:lnTo>
                      <a:pt x="0" y="16484"/>
                    </a:lnTo>
                    <a:lnTo>
                      <a:pt x="1371" y="16941"/>
                    </a:lnTo>
                    <a:lnTo>
                      <a:pt x="2730" y="17449"/>
                    </a:lnTo>
                    <a:lnTo>
                      <a:pt x="6007" y="18770"/>
                    </a:lnTo>
                    <a:lnTo>
                      <a:pt x="7886" y="19646"/>
                    </a:lnTo>
                    <a:lnTo>
                      <a:pt x="9715" y="20586"/>
                    </a:lnTo>
                    <a:lnTo>
                      <a:pt x="16662" y="4102"/>
                    </a:lnTo>
                    <a:lnTo>
                      <a:pt x="13525" y="2552"/>
                    </a:lnTo>
                    <a:lnTo>
                      <a:pt x="10287" y="1168"/>
                    </a:lnTo>
                    <a:lnTo>
                      <a:pt x="6946"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1" name="Google Shape;1201;p198"/>
              <p:cNvSpPr/>
              <p:nvPr/>
            </p:nvSpPr>
            <p:spPr>
              <a:xfrm>
                <a:off x="7667419" y="2390966"/>
                <a:ext cx="17145" cy="20955"/>
              </a:xfrm>
              <a:custGeom>
                <a:rect b="b" l="l" r="r" t="t"/>
                <a:pathLst>
                  <a:path extrusionOk="0" h="20955" w="17145">
                    <a:moveTo>
                      <a:pt x="9740" y="0"/>
                    </a:moveTo>
                    <a:lnTo>
                      <a:pt x="6400" y="1155"/>
                    </a:lnTo>
                    <a:lnTo>
                      <a:pt x="3149" y="2501"/>
                    </a:lnTo>
                    <a:lnTo>
                      <a:pt x="0" y="4038"/>
                    </a:lnTo>
                    <a:lnTo>
                      <a:pt x="6845" y="20561"/>
                    </a:lnTo>
                    <a:lnTo>
                      <a:pt x="8547" y="19710"/>
                    </a:lnTo>
                    <a:lnTo>
                      <a:pt x="10287" y="18910"/>
                    </a:lnTo>
                    <a:lnTo>
                      <a:pt x="13563" y="17576"/>
                    </a:lnTo>
                    <a:lnTo>
                      <a:pt x="15062" y="17030"/>
                    </a:lnTo>
                    <a:lnTo>
                      <a:pt x="16586" y="16535"/>
                    </a:lnTo>
                    <a:lnTo>
                      <a:pt x="9740"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2" name="Google Shape;1202;p198"/>
              <p:cNvSpPr/>
              <p:nvPr/>
            </p:nvSpPr>
            <p:spPr>
              <a:xfrm>
                <a:off x="7659199" y="2426916"/>
                <a:ext cx="92709" cy="92710"/>
              </a:xfrm>
              <a:custGeom>
                <a:rect b="b" l="l" r="r" t="t"/>
                <a:pathLst>
                  <a:path extrusionOk="0" h="92710" w="92709">
                    <a:moveTo>
                      <a:pt x="7620" y="20840"/>
                    </a:moveTo>
                    <a:lnTo>
                      <a:pt x="4398" y="26574"/>
                    </a:lnTo>
                    <a:lnTo>
                      <a:pt x="2005" y="32773"/>
                    </a:lnTo>
                    <a:lnTo>
                      <a:pt x="513" y="39366"/>
                    </a:lnTo>
                    <a:lnTo>
                      <a:pt x="0" y="46278"/>
                    </a:lnTo>
                    <a:lnTo>
                      <a:pt x="3635" y="64289"/>
                    </a:lnTo>
                    <a:lnTo>
                      <a:pt x="13552" y="79000"/>
                    </a:lnTo>
                    <a:lnTo>
                      <a:pt x="28262" y="88919"/>
                    </a:lnTo>
                    <a:lnTo>
                      <a:pt x="46278" y="92557"/>
                    </a:lnTo>
                    <a:lnTo>
                      <a:pt x="64287" y="88919"/>
                    </a:lnTo>
                    <a:lnTo>
                      <a:pt x="78994" y="79000"/>
                    </a:lnTo>
                    <a:lnTo>
                      <a:pt x="88909" y="64289"/>
                    </a:lnTo>
                    <a:lnTo>
                      <a:pt x="92544" y="46278"/>
                    </a:lnTo>
                    <a:lnTo>
                      <a:pt x="90791" y="37591"/>
                    </a:lnTo>
                    <a:lnTo>
                      <a:pt x="24358" y="37591"/>
                    </a:lnTo>
                    <a:lnTo>
                      <a:pt x="7620" y="20840"/>
                    </a:lnTo>
                    <a:close/>
                  </a:path>
                  <a:path extrusionOk="0" h="92710" w="92709">
                    <a:moveTo>
                      <a:pt x="46278" y="0"/>
                    </a:moveTo>
                    <a:lnTo>
                      <a:pt x="38947" y="578"/>
                    </a:lnTo>
                    <a:lnTo>
                      <a:pt x="31983" y="2252"/>
                    </a:lnTo>
                    <a:lnTo>
                      <a:pt x="25474" y="4934"/>
                    </a:lnTo>
                    <a:lnTo>
                      <a:pt x="19507" y="8534"/>
                    </a:lnTo>
                    <a:lnTo>
                      <a:pt x="36461" y="25488"/>
                    </a:lnTo>
                    <a:lnTo>
                      <a:pt x="24358" y="37591"/>
                    </a:lnTo>
                    <a:lnTo>
                      <a:pt x="90791" y="37591"/>
                    </a:lnTo>
                    <a:lnTo>
                      <a:pt x="88909" y="28262"/>
                    </a:lnTo>
                    <a:lnTo>
                      <a:pt x="78994" y="13552"/>
                    </a:lnTo>
                    <a:lnTo>
                      <a:pt x="64287" y="3635"/>
                    </a:lnTo>
                    <a:lnTo>
                      <a:pt x="46278" y="0"/>
                    </a:lnTo>
                    <a:close/>
                  </a:path>
                </a:pathLst>
              </a:custGeom>
              <a:solidFill>
                <a:srgbClr val="00B2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3" name="Google Shape;1203;p198"/>
              <p:cNvSpPr/>
              <p:nvPr/>
            </p:nvSpPr>
            <p:spPr>
              <a:xfrm>
                <a:off x="7640406" y="2408092"/>
                <a:ext cx="20320" cy="20319"/>
              </a:xfrm>
              <a:custGeom>
                <a:rect b="b" l="l" r="r" t="t"/>
                <a:pathLst>
                  <a:path extrusionOk="0" h="20319" w="20320">
                    <a:moveTo>
                      <a:pt x="7454" y="0"/>
                    </a:moveTo>
                    <a:lnTo>
                      <a:pt x="4825" y="2336"/>
                    </a:lnTo>
                    <a:lnTo>
                      <a:pt x="2324" y="4826"/>
                    </a:lnTo>
                    <a:lnTo>
                      <a:pt x="0" y="7454"/>
                    </a:lnTo>
                    <a:lnTo>
                      <a:pt x="12636" y="20104"/>
                    </a:lnTo>
                    <a:lnTo>
                      <a:pt x="13779" y="18770"/>
                    </a:lnTo>
                    <a:lnTo>
                      <a:pt x="14985" y="17487"/>
                    </a:lnTo>
                    <a:lnTo>
                      <a:pt x="17475" y="14986"/>
                    </a:lnTo>
                    <a:lnTo>
                      <a:pt x="18770" y="13779"/>
                    </a:lnTo>
                    <a:lnTo>
                      <a:pt x="20104" y="12636"/>
                    </a:lnTo>
                    <a:lnTo>
                      <a:pt x="7454"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4" name="Google Shape;1204;p198"/>
              <p:cNvSpPr/>
              <p:nvPr/>
            </p:nvSpPr>
            <p:spPr>
              <a:xfrm>
                <a:off x="7623471" y="2434590"/>
                <a:ext cx="20954" cy="17144"/>
              </a:xfrm>
              <a:custGeom>
                <a:rect b="b" l="l" r="r" t="t"/>
                <a:pathLst>
                  <a:path extrusionOk="0" h="17144" w="20954">
                    <a:moveTo>
                      <a:pt x="4102" y="0"/>
                    </a:moveTo>
                    <a:lnTo>
                      <a:pt x="2539" y="3136"/>
                    </a:lnTo>
                    <a:lnTo>
                      <a:pt x="1168" y="6375"/>
                    </a:lnTo>
                    <a:lnTo>
                      <a:pt x="0" y="9715"/>
                    </a:lnTo>
                    <a:lnTo>
                      <a:pt x="16484" y="16675"/>
                    </a:lnTo>
                    <a:lnTo>
                      <a:pt x="16941" y="15303"/>
                    </a:lnTo>
                    <a:lnTo>
                      <a:pt x="17449" y="13931"/>
                    </a:lnTo>
                    <a:lnTo>
                      <a:pt x="18770" y="10668"/>
                    </a:lnTo>
                    <a:lnTo>
                      <a:pt x="19646" y="8788"/>
                    </a:lnTo>
                    <a:lnTo>
                      <a:pt x="20586" y="6946"/>
                    </a:lnTo>
                    <a:lnTo>
                      <a:pt x="4102"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5" name="Google Shape;1205;p198"/>
              <p:cNvSpPr/>
              <p:nvPr/>
            </p:nvSpPr>
            <p:spPr>
              <a:xfrm>
                <a:off x="7623280" y="2494628"/>
                <a:ext cx="20954" cy="17144"/>
              </a:xfrm>
              <a:custGeom>
                <a:rect b="b" l="l" r="r" t="t"/>
                <a:pathLst>
                  <a:path extrusionOk="0" h="17144" w="20954">
                    <a:moveTo>
                      <a:pt x="16535" y="0"/>
                    </a:moveTo>
                    <a:lnTo>
                      <a:pt x="0" y="6845"/>
                    </a:lnTo>
                    <a:lnTo>
                      <a:pt x="1155" y="10185"/>
                    </a:lnTo>
                    <a:lnTo>
                      <a:pt x="2501" y="13436"/>
                    </a:lnTo>
                    <a:lnTo>
                      <a:pt x="4038" y="16586"/>
                    </a:lnTo>
                    <a:lnTo>
                      <a:pt x="20574" y="9740"/>
                    </a:lnTo>
                    <a:lnTo>
                      <a:pt x="19710" y="8039"/>
                    </a:lnTo>
                    <a:lnTo>
                      <a:pt x="18910" y="6299"/>
                    </a:lnTo>
                    <a:lnTo>
                      <a:pt x="17576" y="3022"/>
                    </a:lnTo>
                    <a:lnTo>
                      <a:pt x="17030" y="1523"/>
                    </a:lnTo>
                    <a:lnTo>
                      <a:pt x="16535"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6" name="Google Shape;1206;p198"/>
              <p:cNvSpPr/>
              <p:nvPr/>
            </p:nvSpPr>
            <p:spPr>
              <a:xfrm>
                <a:off x="7638915" y="2518131"/>
                <a:ext cx="21590" cy="21589"/>
              </a:xfrm>
              <a:custGeom>
                <a:rect b="b" l="l" r="r" t="t"/>
                <a:pathLst>
                  <a:path extrusionOk="0" h="21589" w="21590">
                    <a:moveTo>
                      <a:pt x="14135" y="0"/>
                    </a:moveTo>
                    <a:lnTo>
                      <a:pt x="0" y="14135"/>
                    </a:lnTo>
                    <a:lnTo>
                      <a:pt x="7454" y="21589"/>
                    </a:lnTo>
                    <a:lnTo>
                      <a:pt x="21589" y="7454"/>
                    </a:lnTo>
                    <a:lnTo>
                      <a:pt x="20256" y="6311"/>
                    </a:lnTo>
                    <a:lnTo>
                      <a:pt x="18973" y="5118"/>
                    </a:lnTo>
                    <a:lnTo>
                      <a:pt x="16471" y="2616"/>
                    </a:lnTo>
                    <a:lnTo>
                      <a:pt x="15278" y="1320"/>
                    </a:lnTo>
                    <a:lnTo>
                      <a:pt x="14135"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7" name="Google Shape;1207;p198"/>
              <p:cNvSpPr/>
              <p:nvPr/>
            </p:nvSpPr>
            <p:spPr>
              <a:xfrm>
                <a:off x="7666904" y="2534641"/>
                <a:ext cx="17145" cy="20955"/>
              </a:xfrm>
              <a:custGeom>
                <a:rect b="b" l="l" r="r" t="t"/>
                <a:pathLst>
                  <a:path extrusionOk="0" h="20955" w="17145">
                    <a:moveTo>
                      <a:pt x="6946" y="0"/>
                    </a:moveTo>
                    <a:lnTo>
                      <a:pt x="0" y="16484"/>
                    </a:lnTo>
                    <a:lnTo>
                      <a:pt x="3136" y="18033"/>
                    </a:lnTo>
                    <a:lnTo>
                      <a:pt x="6375" y="19405"/>
                    </a:lnTo>
                    <a:lnTo>
                      <a:pt x="9715" y="20586"/>
                    </a:lnTo>
                    <a:lnTo>
                      <a:pt x="16662" y="4102"/>
                    </a:lnTo>
                    <a:lnTo>
                      <a:pt x="15290" y="3632"/>
                    </a:lnTo>
                    <a:lnTo>
                      <a:pt x="13931" y="3136"/>
                    </a:lnTo>
                    <a:lnTo>
                      <a:pt x="10655" y="1816"/>
                    </a:lnTo>
                    <a:lnTo>
                      <a:pt x="8775" y="939"/>
                    </a:lnTo>
                    <a:lnTo>
                      <a:pt x="6946"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8" name="Google Shape;1208;p198"/>
              <p:cNvSpPr/>
              <p:nvPr/>
            </p:nvSpPr>
            <p:spPr>
              <a:xfrm>
                <a:off x="7726937" y="2534843"/>
                <a:ext cx="17145" cy="20955"/>
              </a:xfrm>
              <a:custGeom>
                <a:rect b="b" l="l" r="r" t="t"/>
                <a:pathLst>
                  <a:path extrusionOk="0" h="20955" w="17145">
                    <a:moveTo>
                      <a:pt x="9753" y="0"/>
                    </a:moveTo>
                    <a:lnTo>
                      <a:pt x="0" y="4038"/>
                    </a:lnTo>
                    <a:lnTo>
                      <a:pt x="6845" y="20574"/>
                    </a:lnTo>
                    <a:lnTo>
                      <a:pt x="10198" y="19418"/>
                    </a:lnTo>
                    <a:lnTo>
                      <a:pt x="13449" y="18072"/>
                    </a:lnTo>
                    <a:lnTo>
                      <a:pt x="16586" y="16535"/>
                    </a:lnTo>
                    <a:lnTo>
                      <a:pt x="9753"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09" name="Google Shape;1209;p198"/>
              <p:cNvSpPr/>
              <p:nvPr/>
            </p:nvSpPr>
            <p:spPr>
              <a:xfrm>
                <a:off x="7750437" y="2518126"/>
                <a:ext cx="20320" cy="20319"/>
              </a:xfrm>
              <a:custGeom>
                <a:rect b="b" l="l" r="r" t="t"/>
                <a:pathLst>
                  <a:path extrusionOk="0" h="20319" w="20320">
                    <a:moveTo>
                      <a:pt x="7467" y="0"/>
                    </a:moveTo>
                    <a:lnTo>
                      <a:pt x="0" y="7467"/>
                    </a:lnTo>
                    <a:lnTo>
                      <a:pt x="12649" y="20104"/>
                    </a:lnTo>
                    <a:lnTo>
                      <a:pt x="15278" y="17767"/>
                    </a:lnTo>
                    <a:lnTo>
                      <a:pt x="17767" y="15278"/>
                    </a:lnTo>
                    <a:lnTo>
                      <a:pt x="20104" y="12649"/>
                    </a:lnTo>
                    <a:lnTo>
                      <a:pt x="7467"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0" name="Google Shape;1210;p198"/>
              <p:cNvSpPr/>
              <p:nvPr/>
            </p:nvSpPr>
            <p:spPr>
              <a:xfrm>
                <a:off x="7766887" y="2495058"/>
                <a:ext cx="20954" cy="17144"/>
              </a:xfrm>
              <a:custGeom>
                <a:rect b="b" l="l" r="r" t="t"/>
                <a:pathLst>
                  <a:path extrusionOk="0" h="17144" w="20954">
                    <a:moveTo>
                      <a:pt x="4102" y="0"/>
                    </a:moveTo>
                    <a:lnTo>
                      <a:pt x="0" y="9728"/>
                    </a:lnTo>
                    <a:lnTo>
                      <a:pt x="16484" y="16675"/>
                    </a:lnTo>
                    <a:lnTo>
                      <a:pt x="18034" y="13538"/>
                    </a:lnTo>
                    <a:lnTo>
                      <a:pt x="19405" y="10286"/>
                    </a:lnTo>
                    <a:lnTo>
                      <a:pt x="20586" y="6959"/>
                    </a:lnTo>
                    <a:lnTo>
                      <a:pt x="4102"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1" name="Google Shape;1211;p198"/>
              <p:cNvSpPr/>
              <p:nvPr/>
            </p:nvSpPr>
            <p:spPr>
              <a:xfrm>
                <a:off x="7767094" y="2435108"/>
                <a:ext cx="20954" cy="17144"/>
              </a:xfrm>
              <a:custGeom>
                <a:rect b="b" l="l" r="r" t="t"/>
                <a:pathLst>
                  <a:path extrusionOk="0" h="17144" w="20954">
                    <a:moveTo>
                      <a:pt x="16535" y="0"/>
                    </a:moveTo>
                    <a:lnTo>
                      <a:pt x="0" y="6845"/>
                    </a:lnTo>
                    <a:lnTo>
                      <a:pt x="863" y="8547"/>
                    </a:lnTo>
                    <a:lnTo>
                      <a:pt x="1663" y="10286"/>
                    </a:lnTo>
                    <a:lnTo>
                      <a:pt x="2997" y="13563"/>
                    </a:lnTo>
                    <a:lnTo>
                      <a:pt x="3543" y="15062"/>
                    </a:lnTo>
                    <a:lnTo>
                      <a:pt x="4038" y="16586"/>
                    </a:lnTo>
                    <a:lnTo>
                      <a:pt x="20573" y="9740"/>
                    </a:lnTo>
                    <a:lnTo>
                      <a:pt x="19418" y="6400"/>
                    </a:lnTo>
                    <a:lnTo>
                      <a:pt x="18072" y="3149"/>
                    </a:lnTo>
                    <a:lnTo>
                      <a:pt x="16535" y="0"/>
                    </a:lnTo>
                    <a:close/>
                  </a:path>
                </a:pathLst>
              </a:custGeom>
              <a:solidFill>
                <a:srgbClr val="783CBD"/>
              </a:solidFill>
              <a:ln cap="flat" cmpd="sng" w="952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2" name="Google Shape;1212;p198"/>
              <p:cNvSpPr/>
              <p:nvPr/>
            </p:nvSpPr>
            <p:spPr>
              <a:xfrm>
                <a:off x="7437640" y="2205355"/>
                <a:ext cx="535940" cy="535939"/>
              </a:xfrm>
              <a:custGeom>
                <a:rect b="b" l="l" r="r" t="t"/>
                <a:pathLst>
                  <a:path extrusionOk="0" h="535939" w="535940">
                    <a:moveTo>
                      <a:pt x="0" y="535673"/>
                    </a:moveTo>
                    <a:lnTo>
                      <a:pt x="535673" y="535673"/>
                    </a:lnTo>
                    <a:lnTo>
                      <a:pt x="535673" y="0"/>
                    </a:lnTo>
                    <a:lnTo>
                      <a:pt x="0" y="0"/>
                    </a:lnTo>
                    <a:lnTo>
                      <a:pt x="0" y="535673"/>
                    </a:lnTo>
                    <a:close/>
                  </a:path>
                </a:pathLst>
              </a:custGeom>
              <a:noFill/>
              <a:ln cap="flat" cmpd="sng" w="12700">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3" name="Google Shape;1213;p198"/>
              <p:cNvSpPr/>
              <p:nvPr/>
            </p:nvSpPr>
            <p:spPr>
              <a:xfrm>
                <a:off x="7546012" y="2313730"/>
                <a:ext cx="319404" cy="319405"/>
              </a:xfrm>
              <a:custGeom>
                <a:rect b="b" l="l" r="r" t="t"/>
                <a:pathLst>
                  <a:path extrusionOk="0" h="319405" w="319404">
                    <a:moveTo>
                      <a:pt x="159461" y="318922"/>
                    </a:moveTo>
                    <a:lnTo>
                      <a:pt x="109032" y="310798"/>
                    </a:lnTo>
                    <a:lnTo>
                      <a:pt x="65255" y="288172"/>
                    </a:lnTo>
                    <a:lnTo>
                      <a:pt x="30746" y="253661"/>
                    </a:lnTo>
                    <a:lnTo>
                      <a:pt x="8122" y="209885"/>
                    </a:lnTo>
                    <a:lnTo>
                      <a:pt x="0" y="159461"/>
                    </a:lnTo>
                    <a:lnTo>
                      <a:pt x="8123" y="109032"/>
                    </a:lnTo>
                    <a:lnTo>
                      <a:pt x="30750" y="65255"/>
                    </a:lnTo>
                    <a:lnTo>
                      <a:pt x="65260" y="30746"/>
                    </a:lnTo>
                    <a:lnTo>
                      <a:pt x="109037" y="8122"/>
                    </a:lnTo>
                    <a:lnTo>
                      <a:pt x="159461" y="0"/>
                    </a:lnTo>
                    <a:lnTo>
                      <a:pt x="209890" y="8123"/>
                    </a:lnTo>
                    <a:lnTo>
                      <a:pt x="253667" y="30750"/>
                    </a:lnTo>
                    <a:lnTo>
                      <a:pt x="288175" y="65260"/>
                    </a:lnTo>
                    <a:lnTo>
                      <a:pt x="310799" y="109037"/>
                    </a:lnTo>
                    <a:lnTo>
                      <a:pt x="318922" y="159461"/>
                    </a:lnTo>
                    <a:lnTo>
                      <a:pt x="310798" y="209890"/>
                    </a:lnTo>
                    <a:lnTo>
                      <a:pt x="288172" y="253667"/>
                    </a:lnTo>
                    <a:lnTo>
                      <a:pt x="253661" y="288175"/>
                    </a:lnTo>
                    <a:lnTo>
                      <a:pt x="209885" y="310799"/>
                    </a:lnTo>
                    <a:lnTo>
                      <a:pt x="159461" y="318922"/>
                    </a:lnTo>
                    <a:close/>
                  </a:path>
                </a:pathLst>
              </a:custGeom>
              <a:noFill/>
              <a:ln cap="flat" cmpd="sng" w="12675">
                <a:solidFill>
                  <a:srgbClr val="00B2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grpSp>
        <p:nvGrpSpPr>
          <p:cNvPr id="1214" name="Google Shape;1214;p198"/>
          <p:cNvGrpSpPr/>
          <p:nvPr/>
        </p:nvGrpSpPr>
        <p:grpSpPr>
          <a:xfrm>
            <a:off x="7118500" y="2427323"/>
            <a:ext cx="332700" cy="332700"/>
            <a:chOff x="7118500" y="2427323"/>
            <a:chExt cx="332700" cy="332700"/>
          </a:xfrm>
        </p:grpSpPr>
        <p:sp>
          <p:nvSpPr>
            <p:cNvPr id="1215" name="Google Shape;1215;p198"/>
            <p:cNvSpPr/>
            <p:nvPr/>
          </p:nvSpPr>
          <p:spPr>
            <a:xfrm>
              <a:off x="7118500" y="2427323"/>
              <a:ext cx="332700" cy="332700"/>
            </a:xfrm>
            <a:prstGeom prst="ellipse">
              <a:avLst/>
            </a:prstGeom>
            <a:solidFill>
              <a:schemeClr val="lt1"/>
            </a:solidFill>
            <a:ln cap="flat" cmpd="sng" w="12700">
              <a:solidFill>
                <a:srgbClr val="0066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1216" name="Google Shape;1216;p198"/>
            <p:cNvGrpSpPr/>
            <p:nvPr/>
          </p:nvGrpSpPr>
          <p:grpSpPr>
            <a:xfrm>
              <a:off x="7171103" y="2521521"/>
              <a:ext cx="226714" cy="143983"/>
              <a:chOff x="7351097" y="4078537"/>
              <a:chExt cx="914540" cy="578941"/>
            </a:xfrm>
          </p:grpSpPr>
          <p:sp>
            <p:nvSpPr>
              <p:cNvPr id="1217" name="Google Shape;1217;p198"/>
              <p:cNvSpPr/>
              <p:nvPr/>
            </p:nvSpPr>
            <p:spPr>
              <a:xfrm>
                <a:off x="7351097" y="4078537"/>
                <a:ext cx="546734" cy="501650"/>
              </a:xfrm>
              <a:custGeom>
                <a:rect b="b" l="l" r="r" t="t"/>
                <a:pathLst>
                  <a:path extrusionOk="0" h="501650" w="546734">
                    <a:moveTo>
                      <a:pt x="306565" y="499033"/>
                    </a:moveTo>
                    <a:lnTo>
                      <a:pt x="546239" y="499033"/>
                    </a:lnTo>
                    <a:lnTo>
                      <a:pt x="546239" y="0"/>
                    </a:lnTo>
                    <a:lnTo>
                      <a:pt x="0" y="0"/>
                    </a:lnTo>
                    <a:lnTo>
                      <a:pt x="0" y="6972"/>
                    </a:lnTo>
                    <a:lnTo>
                      <a:pt x="0" y="501649"/>
                    </a:lnTo>
                    <a:lnTo>
                      <a:pt x="124485" y="501649"/>
                    </a:lnTo>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8" name="Google Shape;1218;p198"/>
              <p:cNvSpPr/>
              <p:nvPr/>
            </p:nvSpPr>
            <p:spPr>
              <a:xfrm>
                <a:off x="7897337" y="4156572"/>
                <a:ext cx="368300" cy="421004"/>
              </a:xfrm>
              <a:custGeom>
                <a:rect b="b" l="l" r="r" t="t"/>
                <a:pathLst>
                  <a:path extrusionOk="0" h="421004" w="368300">
                    <a:moveTo>
                      <a:pt x="0" y="0"/>
                    </a:moveTo>
                    <a:lnTo>
                      <a:pt x="219240" y="0"/>
                    </a:lnTo>
                    <a:lnTo>
                      <a:pt x="367868" y="180327"/>
                    </a:lnTo>
                    <a:lnTo>
                      <a:pt x="367868" y="420827"/>
                    </a:lnTo>
                    <a:lnTo>
                      <a:pt x="291693" y="420827"/>
                    </a:lnTo>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19" name="Google Shape;1219;p198"/>
              <p:cNvSpPr/>
              <p:nvPr/>
            </p:nvSpPr>
            <p:spPr>
              <a:xfrm>
                <a:off x="7897334" y="4577396"/>
                <a:ext cx="106045" cy="0"/>
              </a:xfrm>
              <a:custGeom>
                <a:rect b="b" l="l" r="r" t="t"/>
                <a:pathLst>
                  <a:path extrusionOk="0" h="120000" w="106045">
                    <a:moveTo>
                      <a:pt x="105968" y="0"/>
                    </a:moveTo>
                    <a:lnTo>
                      <a:pt x="0" y="0"/>
                    </a:lnTo>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20" name="Google Shape;1220;p198"/>
              <p:cNvSpPr/>
              <p:nvPr/>
            </p:nvSpPr>
            <p:spPr>
              <a:xfrm>
                <a:off x="8031111" y="4234606"/>
                <a:ext cx="234315" cy="132714"/>
              </a:xfrm>
              <a:custGeom>
                <a:rect b="b" l="l" r="r" t="t"/>
                <a:pathLst>
                  <a:path extrusionOk="0" h="132714" w="234315">
                    <a:moveTo>
                      <a:pt x="149783" y="0"/>
                    </a:moveTo>
                    <a:lnTo>
                      <a:pt x="0" y="0"/>
                    </a:lnTo>
                    <a:lnTo>
                      <a:pt x="0" y="132372"/>
                    </a:lnTo>
                    <a:lnTo>
                      <a:pt x="234099" y="132372"/>
                    </a:lnTo>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21" name="Google Shape;1221;p198"/>
              <p:cNvSpPr/>
              <p:nvPr/>
            </p:nvSpPr>
            <p:spPr>
              <a:xfrm>
                <a:off x="7473728" y="4473328"/>
                <a:ext cx="184150" cy="184150"/>
              </a:xfrm>
              <a:custGeom>
                <a:rect b="b" l="l" r="r" t="t"/>
                <a:pathLst>
                  <a:path extrusionOk="0" h="184150" w="184150">
                    <a:moveTo>
                      <a:pt x="183934" y="91973"/>
                    </a:moveTo>
                    <a:lnTo>
                      <a:pt x="176707" y="127770"/>
                    </a:lnTo>
                    <a:lnTo>
                      <a:pt x="156997" y="157005"/>
                    </a:lnTo>
                    <a:lnTo>
                      <a:pt x="127762" y="176717"/>
                    </a:lnTo>
                    <a:lnTo>
                      <a:pt x="91960" y="183946"/>
                    </a:lnTo>
                    <a:lnTo>
                      <a:pt x="56165" y="176717"/>
                    </a:lnTo>
                    <a:lnTo>
                      <a:pt x="26935" y="157005"/>
                    </a:lnTo>
                    <a:lnTo>
                      <a:pt x="7226" y="127770"/>
                    </a:lnTo>
                    <a:lnTo>
                      <a:pt x="0" y="91973"/>
                    </a:lnTo>
                    <a:lnTo>
                      <a:pt x="7226" y="56176"/>
                    </a:lnTo>
                    <a:lnTo>
                      <a:pt x="26935" y="26941"/>
                    </a:lnTo>
                    <a:lnTo>
                      <a:pt x="56165" y="7228"/>
                    </a:lnTo>
                    <a:lnTo>
                      <a:pt x="91960" y="0"/>
                    </a:lnTo>
                    <a:lnTo>
                      <a:pt x="127762" y="7228"/>
                    </a:lnTo>
                    <a:lnTo>
                      <a:pt x="156997" y="26941"/>
                    </a:lnTo>
                    <a:lnTo>
                      <a:pt x="176707" y="56176"/>
                    </a:lnTo>
                    <a:lnTo>
                      <a:pt x="183934" y="91973"/>
                    </a:lnTo>
                    <a:close/>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22" name="Google Shape;1222;p198"/>
              <p:cNvSpPr/>
              <p:nvPr/>
            </p:nvSpPr>
            <p:spPr>
              <a:xfrm>
                <a:off x="8003304" y="4473328"/>
                <a:ext cx="184150" cy="184150"/>
              </a:xfrm>
              <a:custGeom>
                <a:rect b="b" l="l" r="r" t="t"/>
                <a:pathLst>
                  <a:path extrusionOk="0" h="184150" w="184150">
                    <a:moveTo>
                      <a:pt x="183934" y="91973"/>
                    </a:moveTo>
                    <a:lnTo>
                      <a:pt x="176707" y="127770"/>
                    </a:lnTo>
                    <a:lnTo>
                      <a:pt x="156997" y="157005"/>
                    </a:lnTo>
                    <a:lnTo>
                      <a:pt x="127762" y="176717"/>
                    </a:lnTo>
                    <a:lnTo>
                      <a:pt x="91960" y="183946"/>
                    </a:lnTo>
                    <a:lnTo>
                      <a:pt x="56165" y="176717"/>
                    </a:lnTo>
                    <a:lnTo>
                      <a:pt x="26935" y="157005"/>
                    </a:lnTo>
                    <a:lnTo>
                      <a:pt x="7226" y="127770"/>
                    </a:lnTo>
                    <a:lnTo>
                      <a:pt x="0" y="91973"/>
                    </a:lnTo>
                    <a:lnTo>
                      <a:pt x="7226" y="56176"/>
                    </a:lnTo>
                    <a:lnTo>
                      <a:pt x="26935" y="26941"/>
                    </a:lnTo>
                    <a:lnTo>
                      <a:pt x="56165" y="7228"/>
                    </a:lnTo>
                    <a:lnTo>
                      <a:pt x="91960" y="0"/>
                    </a:lnTo>
                    <a:lnTo>
                      <a:pt x="127762" y="7228"/>
                    </a:lnTo>
                    <a:lnTo>
                      <a:pt x="156997" y="26941"/>
                    </a:lnTo>
                    <a:lnTo>
                      <a:pt x="176707" y="56176"/>
                    </a:lnTo>
                    <a:lnTo>
                      <a:pt x="183934" y="91973"/>
                    </a:lnTo>
                    <a:close/>
                  </a:path>
                </a:pathLst>
              </a:custGeom>
              <a:noFill/>
              <a:ln cap="flat" cmpd="sng" w="12700">
                <a:solidFill>
                  <a:srgbClr val="0066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grpSp>
        <p:nvGrpSpPr>
          <p:cNvPr id="1223" name="Google Shape;1223;p198"/>
          <p:cNvGrpSpPr/>
          <p:nvPr/>
        </p:nvGrpSpPr>
        <p:grpSpPr>
          <a:xfrm>
            <a:off x="7118500" y="4203360"/>
            <a:ext cx="332700" cy="332700"/>
            <a:chOff x="7118500" y="4203360"/>
            <a:chExt cx="332700" cy="332700"/>
          </a:xfrm>
        </p:grpSpPr>
        <p:sp>
          <p:nvSpPr>
            <p:cNvPr id="1224" name="Google Shape;1224;p198"/>
            <p:cNvSpPr/>
            <p:nvPr/>
          </p:nvSpPr>
          <p:spPr>
            <a:xfrm>
              <a:off x="7118500" y="4203360"/>
              <a:ext cx="332700" cy="332700"/>
            </a:xfrm>
            <a:prstGeom prst="ellipse">
              <a:avLst/>
            </a:prstGeom>
            <a:solidFill>
              <a:schemeClr val="lt1"/>
            </a:solidFill>
            <a:ln cap="flat" cmpd="sng" w="12700">
              <a:solidFill>
                <a:srgbClr val="FF6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225" name="Google Shape;1225;p198"/>
            <p:cNvSpPr/>
            <p:nvPr/>
          </p:nvSpPr>
          <p:spPr>
            <a:xfrm>
              <a:off x="7172642" y="4255293"/>
              <a:ext cx="209721" cy="209730"/>
            </a:xfrm>
            <a:custGeom>
              <a:rect b="b" l="l" r="r" t="t"/>
              <a:pathLst>
                <a:path extrusionOk="0" h="4199" w="4681">
                  <a:moveTo>
                    <a:pt x="385" y="3713"/>
                  </a:moveTo>
                  <a:cubicBezTo>
                    <a:pt x="323" y="3713"/>
                    <a:pt x="272" y="3663"/>
                    <a:pt x="272" y="3601"/>
                  </a:cubicBezTo>
                  <a:cubicBezTo>
                    <a:pt x="272" y="3539"/>
                    <a:pt x="323" y="3488"/>
                    <a:pt x="385" y="3488"/>
                  </a:cubicBezTo>
                  <a:lnTo>
                    <a:pt x="583" y="3488"/>
                  </a:lnTo>
                  <a:lnTo>
                    <a:pt x="583" y="1451"/>
                  </a:lnTo>
                  <a:lnTo>
                    <a:pt x="188" y="1451"/>
                  </a:lnTo>
                  <a:cubicBezTo>
                    <a:pt x="84" y="1451"/>
                    <a:pt x="0" y="1366"/>
                    <a:pt x="0" y="1263"/>
                  </a:cubicBezTo>
                  <a:cubicBezTo>
                    <a:pt x="0" y="1183"/>
                    <a:pt x="50" y="1117"/>
                    <a:pt x="120" y="1088"/>
                  </a:cubicBezTo>
                  <a:lnTo>
                    <a:pt x="2244" y="27"/>
                  </a:lnTo>
                  <a:cubicBezTo>
                    <a:pt x="2298" y="0"/>
                    <a:pt x="2361" y="2"/>
                    <a:pt x="2411" y="27"/>
                  </a:cubicBezTo>
                  <a:lnTo>
                    <a:pt x="2412" y="27"/>
                  </a:lnTo>
                  <a:lnTo>
                    <a:pt x="4551" y="1096"/>
                  </a:lnTo>
                  <a:cubicBezTo>
                    <a:pt x="4643" y="1142"/>
                    <a:pt x="4681" y="1254"/>
                    <a:pt x="4635" y="1347"/>
                  </a:cubicBezTo>
                  <a:cubicBezTo>
                    <a:pt x="4603" y="1413"/>
                    <a:pt x="4536" y="1450"/>
                    <a:pt x="4468" y="1450"/>
                  </a:cubicBezTo>
                  <a:lnTo>
                    <a:pt x="4468" y="1450"/>
                  </a:lnTo>
                  <a:lnTo>
                    <a:pt x="4073" y="1450"/>
                  </a:lnTo>
                  <a:lnTo>
                    <a:pt x="4073" y="3487"/>
                  </a:lnTo>
                  <a:lnTo>
                    <a:pt x="4271" y="3487"/>
                  </a:lnTo>
                  <a:cubicBezTo>
                    <a:pt x="4334" y="3487"/>
                    <a:pt x="4384" y="3538"/>
                    <a:pt x="4384" y="3600"/>
                  </a:cubicBezTo>
                  <a:cubicBezTo>
                    <a:pt x="4384" y="3662"/>
                    <a:pt x="4334" y="3712"/>
                    <a:pt x="4271" y="3712"/>
                  </a:cubicBezTo>
                  <a:lnTo>
                    <a:pt x="385" y="3712"/>
                  </a:lnTo>
                  <a:lnTo>
                    <a:pt x="385" y="3712"/>
                  </a:lnTo>
                  <a:lnTo>
                    <a:pt x="385" y="3713"/>
                  </a:lnTo>
                  <a:close/>
                  <a:moveTo>
                    <a:pt x="959" y="1450"/>
                  </a:moveTo>
                  <a:lnTo>
                    <a:pt x="959" y="1450"/>
                  </a:lnTo>
                  <a:lnTo>
                    <a:pt x="959" y="3487"/>
                  </a:lnTo>
                  <a:lnTo>
                    <a:pt x="1621" y="3487"/>
                  </a:lnTo>
                  <a:lnTo>
                    <a:pt x="1621" y="1450"/>
                  </a:lnTo>
                  <a:lnTo>
                    <a:pt x="959" y="1450"/>
                  </a:lnTo>
                  <a:lnTo>
                    <a:pt x="959" y="1450"/>
                  </a:lnTo>
                  <a:close/>
                  <a:moveTo>
                    <a:pt x="1996" y="1450"/>
                  </a:moveTo>
                  <a:lnTo>
                    <a:pt x="1996" y="1450"/>
                  </a:lnTo>
                  <a:lnTo>
                    <a:pt x="1996" y="3487"/>
                  </a:lnTo>
                  <a:lnTo>
                    <a:pt x="2658" y="3487"/>
                  </a:lnTo>
                  <a:lnTo>
                    <a:pt x="2658" y="1450"/>
                  </a:lnTo>
                  <a:lnTo>
                    <a:pt x="1996" y="1450"/>
                  </a:lnTo>
                  <a:lnTo>
                    <a:pt x="1996" y="1450"/>
                  </a:lnTo>
                  <a:close/>
                  <a:moveTo>
                    <a:pt x="3034" y="1450"/>
                  </a:moveTo>
                  <a:lnTo>
                    <a:pt x="3034" y="1450"/>
                  </a:lnTo>
                  <a:lnTo>
                    <a:pt x="3034" y="3487"/>
                  </a:lnTo>
                  <a:lnTo>
                    <a:pt x="3695" y="3487"/>
                  </a:lnTo>
                  <a:lnTo>
                    <a:pt x="3695" y="1450"/>
                  </a:lnTo>
                  <a:lnTo>
                    <a:pt x="3034" y="1450"/>
                  </a:lnTo>
                  <a:lnTo>
                    <a:pt x="3034" y="1450"/>
                  </a:lnTo>
                  <a:close/>
                  <a:moveTo>
                    <a:pt x="3672" y="1075"/>
                  </a:moveTo>
                  <a:lnTo>
                    <a:pt x="3672" y="1075"/>
                  </a:lnTo>
                  <a:lnTo>
                    <a:pt x="2327" y="402"/>
                  </a:lnTo>
                  <a:lnTo>
                    <a:pt x="982" y="1075"/>
                  </a:lnTo>
                  <a:lnTo>
                    <a:pt x="3672" y="1075"/>
                  </a:lnTo>
                  <a:lnTo>
                    <a:pt x="3672" y="1075"/>
                  </a:lnTo>
                  <a:close/>
                  <a:moveTo>
                    <a:pt x="188" y="4199"/>
                  </a:moveTo>
                  <a:lnTo>
                    <a:pt x="188" y="4199"/>
                  </a:lnTo>
                  <a:cubicBezTo>
                    <a:pt x="84" y="4199"/>
                    <a:pt x="0" y="4114"/>
                    <a:pt x="0" y="4011"/>
                  </a:cubicBezTo>
                  <a:cubicBezTo>
                    <a:pt x="0" y="3908"/>
                    <a:pt x="84" y="3825"/>
                    <a:pt x="188" y="3825"/>
                  </a:cubicBezTo>
                  <a:lnTo>
                    <a:pt x="4466" y="3825"/>
                  </a:lnTo>
                  <a:cubicBezTo>
                    <a:pt x="4570" y="3825"/>
                    <a:pt x="4654" y="3908"/>
                    <a:pt x="4654" y="4011"/>
                  </a:cubicBezTo>
                  <a:cubicBezTo>
                    <a:pt x="4654" y="4114"/>
                    <a:pt x="4570" y="4199"/>
                    <a:pt x="4466" y="4199"/>
                  </a:cubicBezTo>
                  <a:lnTo>
                    <a:pt x="188" y="4199"/>
                  </a:lnTo>
                  <a:lnTo>
                    <a:pt x="188" y="4199"/>
                  </a:lnTo>
                  <a:close/>
                </a:path>
              </a:pathLst>
            </a:custGeom>
            <a:solidFill>
              <a:schemeClr val="lt1"/>
            </a:solidFill>
            <a:ln cap="flat" cmpd="sng" w="9525">
              <a:solidFill>
                <a:srgbClr val="FF631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Verdana"/>
                <a:ea typeface="Verdana"/>
                <a:cs typeface="Verdana"/>
                <a:sym typeface="Verdan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199"/>
          <p:cNvPicPr preferRelativeResize="0"/>
          <p:nvPr>
            <p:ph idx="1" type="body"/>
          </p:nvPr>
        </p:nvPicPr>
        <p:blipFill rotWithShape="1">
          <a:blip r:embed="rId3">
            <a:alphaModFix/>
          </a:blip>
          <a:srcRect b="0" l="0" r="0" t="0"/>
          <a:stretch/>
        </p:blipFill>
        <p:spPr>
          <a:xfrm>
            <a:off x="2852896" y="967740"/>
            <a:ext cx="3474600" cy="3474600"/>
          </a:xfrm>
          <a:prstGeom prst="rect">
            <a:avLst/>
          </a:prstGeom>
          <a:noFill/>
          <a:ln>
            <a:noFill/>
          </a:ln>
        </p:spPr>
      </p:pic>
      <p:sp>
        <p:nvSpPr>
          <p:cNvPr id="1232" name="Google Shape;1232;p199"/>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Verdana"/>
              <a:buNone/>
            </a:pPr>
            <a:r>
              <a:rPr lang="en" sz="2000"/>
              <a:t>Further Differentiating Our Portfolio with a </a:t>
            </a:r>
            <a:br>
              <a:rPr lang="en" sz="2000"/>
            </a:br>
            <a:r>
              <a:rPr lang="en" sz="2000"/>
              <a:t>Comprehensive Ecosystem of Partners</a:t>
            </a:r>
            <a:endParaRPr/>
          </a:p>
        </p:txBody>
      </p:sp>
      <p:sp>
        <p:nvSpPr>
          <p:cNvPr id="1233" name="Google Shape;1233;p199"/>
          <p:cNvSpPr/>
          <p:nvPr/>
        </p:nvSpPr>
        <p:spPr>
          <a:xfrm>
            <a:off x="706" y="1051468"/>
            <a:ext cx="9142500" cy="340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450">
                <a:solidFill>
                  <a:schemeClr val="lt1"/>
                </a:solidFill>
                <a:latin typeface="Verdana"/>
                <a:ea typeface="Verdana"/>
                <a:cs typeface="Verdana"/>
                <a:sym typeface="Verdana"/>
              </a:rPr>
              <a:t>https://www.intel.com/content/www/us/en/homepage.html</a:t>
            </a:r>
            <a:endParaRPr/>
          </a:p>
        </p:txBody>
      </p:sp>
      <p:grpSp>
        <p:nvGrpSpPr>
          <p:cNvPr id="1234" name="Google Shape;1234;p199"/>
          <p:cNvGrpSpPr/>
          <p:nvPr/>
        </p:nvGrpSpPr>
        <p:grpSpPr>
          <a:xfrm>
            <a:off x="2824154" y="1051462"/>
            <a:ext cx="3233544" cy="3230663"/>
            <a:chOff x="2328388" y="323557"/>
            <a:chExt cx="4500409" cy="4496400"/>
          </a:xfrm>
        </p:grpSpPr>
        <p:sp>
          <p:nvSpPr>
            <p:cNvPr id="1235" name="Google Shape;1235;p199"/>
            <p:cNvSpPr/>
            <p:nvPr/>
          </p:nvSpPr>
          <p:spPr>
            <a:xfrm rot="3279417">
              <a:off x="2405758" y="1739861"/>
              <a:ext cx="4332458" cy="1663793"/>
            </a:xfrm>
            <a:prstGeom prst="ellipse">
              <a:avLst/>
            </a:prstGeom>
            <a:noFill/>
            <a:ln cap="flat" cmpd="sng" w="381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Verdana"/>
                <a:ea typeface="Verdana"/>
                <a:cs typeface="Verdana"/>
                <a:sym typeface="Verdana"/>
              </a:endParaRPr>
            </a:p>
          </p:txBody>
        </p:sp>
        <p:sp>
          <p:nvSpPr>
            <p:cNvPr id="1236" name="Google Shape;1236;p199"/>
            <p:cNvSpPr/>
            <p:nvPr/>
          </p:nvSpPr>
          <p:spPr>
            <a:xfrm>
              <a:off x="2405791" y="1739900"/>
              <a:ext cx="4332300" cy="1663800"/>
            </a:xfrm>
            <a:prstGeom prst="ellipse">
              <a:avLst/>
            </a:prstGeom>
            <a:noFill/>
            <a:ln cap="flat" cmpd="sng" w="381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Verdana"/>
                <a:ea typeface="Verdana"/>
                <a:cs typeface="Verdana"/>
                <a:sym typeface="Verdana"/>
              </a:endParaRPr>
            </a:p>
          </p:txBody>
        </p:sp>
        <p:sp>
          <p:nvSpPr>
            <p:cNvPr id="1237" name="Google Shape;1237;p199"/>
            <p:cNvSpPr/>
            <p:nvPr/>
          </p:nvSpPr>
          <p:spPr>
            <a:xfrm rot="-3238323">
              <a:off x="2405828" y="1739955"/>
              <a:ext cx="4332348" cy="1663739"/>
            </a:xfrm>
            <a:prstGeom prst="ellipse">
              <a:avLst/>
            </a:prstGeom>
            <a:noFill/>
            <a:ln cap="flat" cmpd="sng" w="381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Verdana"/>
                <a:ea typeface="Verdana"/>
                <a:cs typeface="Verdana"/>
                <a:sym typeface="Verdana"/>
              </a:endParaRPr>
            </a:p>
          </p:txBody>
        </p:sp>
        <p:pic>
          <p:nvPicPr>
            <p:cNvPr descr="Afficher l'image d'origine" id="1238" name="Google Shape;1238;p199"/>
            <p:cNvPicPr preferRelativeResize="0"/>
            <p:nvPr/>
          </p:nvPicPr>
          <p:blipFill rotWithShape="1">
            <a:blip r:embed="rId4">
              <a:alphaModFix/>
            </a:blip>
            <a:srcRect b="0" l="0" r="0" t="0"/>
            <a:stretch/>
          </p:blipFill>
          <p:spPr>
            <a:xfrm>
              <a:off x="3980573" y="1980323"/>
              <a:ext cx="1182900" cy="1182900"/>
            </a:xfrm>
            <a:prstGeom prst="ellipse">
              <a:avLst/>
            </a:prstGeom>
            <a:noFill/>
            <a:ln>
              <a:noFill/>
            </a:ln>
          </p:spPr>
        </p:pic>
        <p:sp>
          <p:nvSpPr>
            <p:cNvPr id="1239" name="Google Shape;1239;p199"/>
            <p:cNvSpPr/>
            <p:nvPr/>
          </p:nvSpPr>
          <p:spPr>
            <a:xfrm>
              <a:off x="3111870" y="693314"/>
              <a:ext cx="326100" cy="326100"/>
            </a:xfrm>
            <a:prstGeom prst="ellipse">
              <a:avLst/>
            </a:prstGeom>
            <a:gradFill>
              <a:gsLst>
                <a:gs pos="0">
                  <a:schemeClr val="lt1"/>
                </a:gs>
                <a:gs pos="71000">
                  <a:srgbClr val="FF6319"/>
                </a:gs>
                <a:gs pos="100000">
                  <a:srgbClr val="FF6319"/>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rgbClr val="0066A2"/>
                </a:solidFill>
                <a:latin typeface="Verdana"/>
                <a:ea typeface="Verdana"/>
                <a:cs typeface="Verdana"/>
                <a:sym typeface="Verdana"/>
              </a:endParaRPr>
            </a:p>
          </p:txBody>
        </p:sp>
        <p:sp>
          <p:nvSpPr>
            <p:cNvPr id="1240" name="Google Shape;1240;p199"/>
            <p:cNvSpPr/>
            <p:nvPr/>
          </p:nvSpPr>
          <p:spPr>
            <a:xfrm>
              <a:off x="5825489" y="1104815"/>
              <a:ext cx="326100" cy="326100"/>
            </a:xfrm>
            <a:prstGeom prst="ellipse">
              <a:avLst/>
            </a:prstGeom>
            <a:gradFill>
              <a:gsLst>
                <a:gs pos="0">
                  <a:schemeClr val="lt1"/>
                </a:gs>
                <a:gs pos="71000">
                  <a:srgbClr val="D71F85"/>
                </a:gs>
                <a:gs pos="100000">
                  <a:srgbClr val="D71F85"/>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rgbClr val="D71F85"/>
                </a:solidFill>
                <a:latin typeface="Verdana"/>
                <a:ea typeface="Verdana"/>
                <a:cs typeface="Verdana"/>
                <a:sym typeface="Verdana"/>
              </a:endParaRPr>
            </a:p>
          </p:txBody>
        </p:sp>
        <p:sp>
          <p:nvSpPr>
            <p:cNvPr id="1241" name="Google Shape;1241;p199"/>
            <p:cNvSpPr/>
            <p:nvPr/>
          </p:nvSpPr>
          <p:spPr>
            <a:xfrm>
              <a:off x="6502697" y="2607916"/>
              <a:ext cx="326100" cy="326100"/>
            </a:xfrm>
            <a:prstGeom prst="ellipse">
              <a:avLst/>
            </a:prstGeom>
            <a:gradFill>
              <a:gsLst>
                <a:gs pos="0">
                  <a:schemeClr val="lt1"/>
                </a:gs>
                <a:gs pos="71000">
                  <a:srgbClr val="AEA400"/>
                </a:gs>
                <a:gs pos="100000">
                  <a:srgbClr val="AEA400"/>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rgbClr val="0066A2"/>
                </a:solidFill>
                <a:latin typeface="Verdana"/>
                <a:ea typeface="Verdana"/>
                <a:cs typeface="Verdana"/>
                <a:sym typeface="Verdana"/>
              </a:endParaRPr>
            </a:p>
          </p:txBody>
        </p:sp>
        <p:sp>
          <p:nvSpPr>
            <p:cNvPr id="1242" name="Google Shape;1242;p199"/>
            <p:cNvSpPr/>
            <p:nvPr/>
          </p:nvSpPr>
          <p:spPr>
            <a:xfrm>
              <a:off x="5818634" y="3573660"/>
              <a:ext cx="326100" cy="326100"/>
            </a:xfrm>
            <a:prstGeom prst="ellipse">
              <a:avLst/>
            </a:prstGeom>
            <a:gradFill>
              <a:gsLst>
                <a:gs pos="0">
                  <a:schemeClr val="lt1"/>
                </a:gs>
                <a:gs pos="71000">
                  <a:srgbClr val="A626AA"/>
                </a:gs>
                <a:gs pos="100000">
                  <a:srgbClr val="A626AA"/>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chemeClr val="lt1"/>
                </a:solidFill>
                <a:latin typeface="Verdana"/>
                <a:ea typeface="Verdana"/>
                <a:cs typeface="Verdana"/>
                <a:sym typeface="Verdana"/>
              </a:endParaRPr>
            </a:p>
          </p:txBody>
        </p:sp>
        <p:sp>
          <p:nvSpPr>
            <p:cNvPr id="1243" name="Google Shape;1243;p199"/>
            <p:cNvSpPr/>
            <p:nvPr/>
          </p:nvSpPr>
          <p:spPr>
            <a:xfrm>
              <a:off x="4079179" y="3910096"/>
              <a:ext cx="326100" cy="326100"/>
            </a:xfrm>
            <a:prstGeom prst="ellipse">
              <a:avLst/>
            </a:prstGeom>
            <a:gradFill>
              <a:gsLst>
                <a:gs pos="0">
                  <a:schemeClr val="lt1"/>
                </a:gs>
                <a:gs pos="71000">
                  <a:srgbClr val="3F9C35"/>
                </a:gs>
                <a:gs pos="100000">
                  <a:srgbClr val="3F9C35"/>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chemeClr val="lt1"/>
                </a:solidFill>
                <a:latin typeface="Verdana"/>
                <a:ea typeface="Verdana"/>
                <a:cs typeface="Verdana"/>
                <a:sym typeface="Verdana"/>
              </a:endParaRPr>
            </a:p>
          </p:txBody>
        </p:sp>
        <p:sp>
          <p:nvSpPr>
            <p:cNvPr id="1244" name="Google Shape;1244;p199"/>
            <p:cNvSpPr/>
            <p:nvPr/>
          </p:nvSpPr>
          <p:spPr>
            <a:xfrm>
              <a:off x="2952772" y="3552600"/>
              <a:ext cx="326100" cy="326100"/>
            </a:xfrm>
            <a:prstGeom prst="ellipse">
              <a:avLst/>
            </a:prstGeom>
            <a:gradFill>
              <a:gsLst>
                <a:gs pos="0">
                  <a:schemeClr val="lt1"/>
                </a:gs>
                <a:gs pos="71000">
                  <a:srgbClr val="5F5F5F"/>
                </a:gs>
                <a:gs pos="100000">
                  <a:srgbClr val="5F5F5F"/>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rgbClr val="0066A2"/>
                </a:solidFill>
                <a:latin typeface="Verdana"/>
                <a:ea typeface="Verdana"/>
                <a:cs typeface="Verdana"/>
                <a:sym typeface="Verdana"/>
              </a:endParaRPr>
            </a:p>
          </p:txBody>
        </p:sp>
        <p:sp>
          <p:nvSpPr>
            <p:cNvPr id="1245" name="Google Shape;1245;p199"/>
            <p:cNvSpPr/>
            <p:nvPr/>
          </p:nvSpPr>
          <p:spPr>
            <a:xfrm>
              <a:off x="2328388" y="2209715"/>
              <a:ext cx="326100" cy="326100"/>
            </a:xfrm>
            <a:prstGeom prst="ellipse">
              <a:avLst/>
            </a:prstGeom>
            <a:gradFill>
              <a:gsLst>
                <a:gs pos="0">
                  <a:schemeClr val="lt1"/>
                </a:gs>
                <a:gs pos="71000">
                  <a:srgbClr val="00AFD8"/>
                </a:gs>
                <a:gs pos="100000">
                  <a:srgbClr val="00AFD8"/>
                </a:gs>
              </a:gsLst>
              <a:path path="circle">
                <a:fillToRect b="50%" l="50%" r="50%" t="50%"/>
              </a:path>
              <a:tileRect/>
            </a:gradFill>
            <a:ln cap="flat" cmpd="sng" w="127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000">
                <a:solidFill>
                  <a:schemeClr val="lt1"/>
                </a:solidFill>
                <a:latin typeface="Verdana"/>
                <a:ea typeface="Verdana"/>
                <a:cs typeface="Verdana"/>
                <a:sym typeface="Verdana"/>
              </a:endParaRPr>
            </a:p>
          </p:txBody>
        </p:sp>
      </p:grpSp>
      <p:pic>
        <p:nvPicPr>
          <p:cNvPr descr="https://pbs.twimg.com/profile_images/666624460431101953/53yDc6pb.png" id="1246" name="Google Shape;1246;p199"/>
          <p:cNvPicPr preferRelativeResize="0"/>
          <p:nvPr/>
        </p:nvPicPr>
        <p:blipFill rotWithShape="1">
          <a:blip r:embed="rId5">
            <a:alphaModFix/>
          </a:blip>
          <a:srcRect b="27161" l="5275" r="5462" t="26662"/>
          <a:stretch/>
        </p:blipFill>
        <p:spPr>
          <a:xfrm>
            <a:off x="280437" y="1894297"/>
            <a:ext cx="439290" cy="227257"/>
          </a:xfrm>
          <a:prstGeom prst="rect">
            <a:avLst/>
          </a:prstGeom>
          <a:noFill/>
          <a:ln>
            <a:noFill/>
          </a:ln>
        </p:spPr>
      </p:pic>
      <p:pic>
        <p:nvPicPr>
          <p:cNvPr descr="http://greenboxs.com/wp-content/uploads/2012/10/amazon-web-services-aws-logo-150.png" id="1247" name="Google Shape;1247;p199"/>
          <p:cNvPicPr preferRelativeResize="0"/>
          <p:nvPr/>
        </p:nvPicPr>
        <p:blipFill rotWithShape="1">
          <a:blip r:embed="rId6">
            <a:alphaModFix/>
          </a:blip>
          <a:srcRect b="0" l="0" r="0" t="0"/>
          <a:stretch/>
        </p:blipFill>
        <p:spPr>
          <a:xfrm>
            <a:off x="889317" y="4021729"/>
            <a:ext cx="495226" cy="313020"/>
          </a:xfrm>
          <a:prstGeom prst="rect">
            <a:avLst/>
          </a:prstGeom>
          <a:noFill/>
          <a:ln>
            <a:noFill/>
          </a:ln>
        </p:spPr>
      </p:pic>
      <p:pic>
        <p:nvPicPr>
          <p:cNvPr id="1248" name="Google Shape;1248;p199"/>
          <p:cNvPicPr preferRelativeResize="0"/>
          <p:nvPr/>
        </p:nvPicPr>
        <p:blipFill rotWithShape="1">
          <a:blip r:embed="rId7">
            <a:alphaModFix/>
          </a:blip>
          <a:srcRect b="0" l="0" r="0" t="0"/>
          <a:stretch/>
        </p:blipFill>
        <p:spPr>
          <a:xfrm>
            <a:off x="1619149" y="4009561"/>
            <a:ext cx="552494" cy="214859"/>
          </a:xfrm>
          <a:prstGeom prst="rect">
            <a:avLst/>
          </a:prstGeom>
          <a:noFill/>
          <a:ln>
            <a:noFill/>
          </a:ln>
        </p:spPr>
      </p:pic>
      <p:pic>
        <p:nvPicPr>
          <p:cNvPr descr="http://cirqueimagine.com/wp-content/uploads/2015/11/2000px-Siemens-logo.svg_.png" id="1249" name="Google Shape;1249;p199"/>
          <p:cNvPicPr preferRelativeResize="0"/>
          <p:nvPr/>
        </p:nvPicPr>
        <p:blipFill rotWithShape="1">
          <a:blip r:embed="rId8">
            <a:alphaModFix/>
          </a:blip>
          <a:srcRect b="0" l="0" r="0" t="0"/>
          <a:stretch/>
        </p:blipFill>
        <p:spPr>
          <a:xfrm>
            <a:off x="254542" y="1069235"/>
            <a:ext cx="1006685" cy="239088"/>
          </a:xfrm>
          <a:prstGeom prst="rect">
            <a:avLst/>
          </a:prstGeom>
          <a:noFill/>
          <a:ln>
            <a:noFill/>
          </a:ln>
        </p:spPr>
      </p:pic>
      <p:pic>
        <p:nvPicPr>
          <p:cNvPr id="1250" name="Google Shape;1250;p199"/>
          <p:cNvPicPr preferRelativeResize="0"/>
          <p:nvPr/>
        </p:nvPicPr>
        <p:blipFill rotWithShape="1">
          <a:blip r:embed="rId9">
            <a:alphaModFix/>
          </a:blip>
          <a:srcRect b="0" l="0" r="0" t="0"/>
          <a:stretch/>
        </p:blipFill>
        <p:spPr>
          <a:xfrm>
            <a:off x="891425" y="1892318"/>
            <a:ext cx="319150" cy="317037"/>
          </a:xfrm>
          <a:prstGeom prst="rect">
            <a:avLst/>
          </a:prstGeom>
          <a:noFill/>
          <a:ln>
            <a:noFill/>
          </a:ln>
        </p:spPr>
      </p:pic>
      <p:pic>
        <p:nvPicPr>
          <p:cNvPr id="1251" name="Google Shape;1251;p199"/>
          <p:cNvPicPr preferRelativeResize="0"/>
          <p:nvPr/>
        </p:nvPicPr>
        <p:blipFill rotWithShape="1">
          <a:blip r:embed="rId10">
            <a:alphaModFix/>
          </a:blip>
          <a:srcRect b="0" l="0" r="0" t="0"/>
          <a:stretch/>
        </p:blipFill>
        <p:spPr>
          <a:xfrm>
            <a:off x="5843578" y="4145322"/>
            <a:ext cx="637945" cy="222992"/>
          </a:xfrm>
          <a:prstGeom prst="rect">
            <a:avLst/>
          </a:prstGeom>
          <a:noFill/>
          <a:ln>
            <a:noFill/>
          </a:ln>
        </p:spPr>
      </p:pic>
      <p:pic>
        <p:nvPicPr>
          <p:cNvPr descr="Картинки по запросу citrix logo" id="1252" name="Google Shape;1252;p199">
            <a:hlinkClick r:id="rId11"/>
          </p:cNvPr>
          <p:cNvPicPr preferRelativeResize="0"/>
          <p:nvPr/>
        </p:nvPicPr>
        <p:blipFill rotWithShape="1">
          <a:blip r:embed="rId12">
            <a:alphaModFix/>
          </a:blip>
          <a:srcRect b="0" l="0" r="0" t="0"/>
          <a:stretch/>
        </p:blipFill>
        <p:spPr>
          <a:xfrm>
            <a:off x="804785" y="3264521"/>
            <a:ext cx="388473" cy="147826"/>
          </a:xfrm>
          <a:prstGeom prst="rect">
            <a:avLst/>
          </a:prstGeom>
          <a:noFill/>
          <a:ln>
            <a:noFill/>
          </a:ln>
        </p:spPr>
      </p:pic>
      <p:pic>
        <p:nvPicPr>
          <p:cNvPr descr="http://www.vmware.com/files/images/vmrc/VMware_logo_gry_RGB_300dpi.jpg" id="1253" name="Google Shape;1253;p199"/>
          <p:cNvPicPr preferRelativeResize="0"/>
          <p:nvPr/>
        </p:nvPicPr>
        <p:blipFill rotWithShape="1">
          <a:blip r:embed="rId13">
            <a:alphaModFix/>
          </a:blip>
          <a:srcRect b="0" l="0" r="0" t="0"/>
          <a:stretch/>
        </p:blipFill>
        <p:spPr>
          <a:xfrm>
            <a:off x="822598" y="2667534"/>
            <a:ext cx="482077" cy="99476"/>
          </a:xfrm>
          <a:prstGeom prst="rect">
            <a:avLst/>
          </a:prstGeom>
          <a:noFill/>
          <a:ln>
            <a:noFill/>
          </a:ln>
        </p:spPr>
      </p:pic>
      <p:pic>
        <p:nvPicPr>
          <p:cNvPr descr="Résultat de recherche d'images pour &quot;mcafee logo&quot;" id="1254" name="Google Shape;1254;p199"/>
          <p:cNvPicPr preferRelativeResize="0"/>
          <p:nvPr/>
        </p:nvPicPr>
        <p:blipFill rotWithShape="1">
          <a:blip r:embed="rId14">
            <a:alphaModFix/>
          </a:blip>
          <a:srcRect b="0" l="0" r="0" t="0"/>
          <a:stretch/>
        </p:blipFill>
        <p:spPr>
          <a:xfrm>
            <a:off x="883594" y="2942147"/>
            <a:ext cx="603716" cy="185923"/>
          </a:xfrm>
          <a:prstGeom prst="rect">
            <a:avLst/>
          </a:prstGeom>
          <a:noFill/>
          <a:ln>
            <a:noFill/>
          </a:ln>
        </p:spPr>
      </p:pic>
      <p:pic>
        <p:nvPicPr>
          <p:cNvPr descr="Résultat de recherche d'images pour &quot;ledger logo&quot;" id="1255" name="Google Shape;1255;p199"/>
          <p:cNvPicPr preferRelativeResize="0"/>
          <p:nvPr/>
        </p:nvPicPr>
        <p:blipFill rotWithShape="1">
          <a:blip r:embed="rId15">
            <a:alphaModFix/>
          </a:blip>
          <a:srcRect b="0" l="0" r="0" t="0"/>
          <a:stretch/>
        </p:blipFill>
        <p:spPr>
          <a:xfrm>
            <a:off x="6716129" y="4162660"/>
            <a:ext cx="606930" cy="164377"/>
          </a:xfrm>
          <a:prstGeom prst="rect">
            <a:avLst/>
          </a:prstGeom>
          <a:noFill/>
          <a:ln>
            <a:noFill/>
          </a:ln>
        </p:spPr>
      </p:pic>
      <p:pic>
        <p:nvPicPr>
          <p:cNvPr descr="Résultat de recherche d'images pour &quot;servicenow logo&quot;" id="1256" name="Google Shape;1256;p199"/>
          <p:cNvPicPr preferRelativeResize="0"/>
          <p:nvPr/>
        </p:nvPicPr>
        <p:blipFill rotWithShape="1">
          <a:blip r:embed="rId16">
            <a:alphaModFix/>
          </a:blip>
          <a:srcRect b="38088" l="8698" r="8698" t="37671"/>
          <a:stretch/>
        </p:blipFill>
        <p:spPr>
          <a:xfrm>
            <a:off x="2531688" y="4123743"/>
            <a:ext cx="844692" cy="165307"/>
          </a:xfrm>
          <a:prstGeom prst="rect">
            <a:avLst/>
          </a:prstGeom>
          <a:noFill/>
          <a:ln>
            <a:noFill/>
          </a:ln>
        </p:spPr>
      </p:pic>
      <p:pic>
        <p:nvPicPr>
          <p:cNvPr descr="Accueil" id="1257" name="Google Shape;1257;p199"/>
          <p:cNvPicPr preferRelativeResize="0"/>
          <p:nvPr/>
        </p:nvPicPr>
        <p:blipFill rotWithShape="1">
          <a:blip r:embed="rId17">
            <a:alphaModFix/>
          </a:blip>
          <a:srcRect b="0" l="0" r="0" t="0"/>
          <a:stretch/>
        </p:blipFill>
        <p:spPr>
          <a:xfrm>
            <a:off x="7343224" y="3263488"/>
            <a:ext cx="681043" cy="246531"/>
          </a:xfrm>
          <a:prstGeom prst="rect">
            <a:avLst/>
          </a:prstGeom>
          <a:noFill/>
          <a:ln>
            <a:noFill/>
          </a:ln>
        </p:spPr>
      </p:pic>
      <p:pic>
        <p:nvPicPr>
          <p:cNvPr descr="Innovapptive Logo" id="1258" name="Google Shape;1258;p199"/>
          <p:cNvPicPr preferRelativeResize="0"/>
          <p:nvPr/>
        </p:nvPicPr>
        <p:blipFill rotWithShape="1">
          <a:blip r:embed="rId18">
            <a:alphaModFix/>
          </a:blip>
          <a:srcRect b="0" l="0" r="0" t="0"/>
          <a:stretch/>
        </p:blipFill>
        <p:spPr>
          <a:xfrm>
            <a:off x="7516678" y="3970819"/>
            <a:ext cx="1434798" cy="226344"/>
          </a:xfrm>
          <a:prstGeom prst="rect">
            <a:avLst/>
          </a:prstGeom>
          <a:noFill/>
          <a:ln>
            <a:noFill/>
          </a:ln>
        </p:spPr>
      </p:pic>
      <p:pic>
        <p:nvPicPr>
          <p:cNvPr descr="Картинки по запросу click fox" id="1259" name="Google Shape;1259;p199">
            <a:hlinkClick r:id="rId19"/>
          </p:cNvPr>
          <p:cNvPicPr preferRelativeResize="0"/>
          <p:nvPr/>
        </p:nvPicPr>
        <p:blipFill rotWithShape="1">
          <a:blip r:embed="rId20">
            <a:alphaModFix/>
          </a:blip>
          <a:srcRect b="0" l="0" r="0" t="0"/>
          <a:stretch/>
        </p:blipFill>
        <p:spPr>
          <a:xfrm>
            <a:off x="6126374" y="3867635"/>
            <a:ext cx="981230" cy="189497"/>
          </a:xfrm>
          <a:prstGeom prst="rect">
            <a:avLst/>
          </a:prstGeom>
          <a:noFill/>
          <a:ln>
            <a:noFill/>
          </a:ln>
        </p:spPr>
      </p:pic>
      <p:pic>
        <p:nvPicPr>
          <p:cNvPr descr="Картинки по запросу microsoft logo png" id="1260" name="Google Shape;1260;p199">
            <a:hlinkClick r:id="rId21"/>
          </p:cNvPr>
          <p:cNvPicPr preferRelativeResize="0"/>
          <p:nvPr/>
        </p:nvPicPr>
        <p:blipFill rotWithShape="1">
          <a:blip r:embed="rId22">
            <a:alphaModFix/>
          </a:blip>
          <a:srcRect b="0" l="0" r="0" t="0"/>
          <a:stretch/>
        </p:blipFill>
        <p:spPr>
          <a:xfrm>
            <a:off x="280437" y="2771297"/>
            <a:ext cx="616391" cy="151845"/>
          </a:xfrm>
          <a:prstGeom prst="rect">
            <a:avLst/>
          </a:prstGeom>
          <a:noFill/>
          <a:ln>
            <a:noFill/>
          </a:ln>
        </p:spPr>
      </p:pic>
      <p:pic>
        <p:nvPicPr>
          <p:cNvPr descr="Résultat de recherche d'images pour &quot;cognicor logo&quot;" id="1261" name="Google Shape;1261;p199"/>
          <p:cNvPicPr preferRelativeResize="0"/>
          <p:nvPr/>
        </p:nvPicPr>
        <p:blipFill rotWithShape="1">
          <a:blip r:embed="rId23">
            <a:alphaModFix/>
          </a:blip>
          <a:srcRect b="0" l="0" r="0" t="0"/>
          <a:stretch/>
        </p:blipFill>
        <p:spPr>
          <a:xfrm>
            <a:off x="7205598" y="3631622"/>
            <a:ext cx="825328" cy="189497"/>
          </a:xfrm>
          <a:prstGeom prst="rect">
            <a:avLst/>
          </a:prstGeom>
          <a:noFill/>
          <a:ln>
            <a:noFill/>
          </a:ln>
        </p:spPr>
      </p:pic>
      <p:sp>
        <p:nvSpPr>
          <p:cNvPr id="1262" name="Google Shape;1262;p199"/>
          <p:cNvSpPr/>
          <p:nvPr/>
        </p:nvSpPr>
        <p:spPr>
          <a:xfrm>
            <a:off x="858518" y="1268093"/>
            <a:ext cx="2406300" cy="3012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 sz="1600">
                <a:solidFill>
                  <a:srgbClr val="FF6319"/>
                </a:solidFill>
                <a:latin typeface="Verdana"/>
                <a:ea typeface="Verdana"/>
                <a:cs typeface="Verdana"/>
                <a:sym typeface="Verdana"/>
              </a:rPr>
              <a:t>STRATEGIC </a:t>
            </a:r>
            <a:endParaRPr/>
          </a:p>
          <a:p>
            <a:pPr indent="0" lvl="0" marL="0" marR="0" rtl="0" algn="r">
              <a:spcBef>
                <a:spcPts val="0"/>
              </a:spcBef>
              <a:spcAft>
                <a:spcPts val="0"/>
              </a:spcAft>
              <a:buNone/>
            </a:pPr>
            <a:r>
              <a:rPr b="1" lang="en" sz="1600">
                <a:solidFill>
                  <a:srgbClr val="FF6319"/>
                </a:solidFill>
                <a:latin typeface="Verdana"/>
                <a:ea typeface="Verdana"/>
                <a:cs typeface="Verdana"/>
                <a:sym typeface="Verdana"/>
              </a:rPr>
              <a:t>CUSTOMERS</a:t>
            </a:r>
            <a:endParaRPr/>
          </a:p>
        </p:txBody>
      </p:sp>
      <p:sp>
        <p:nvSpPr>
          <p:cNvPr id="1263" name="Google Shape;1263;p199"/>
          <p:cNvSpPr/>
          <p:nvPr/>
        </p:nvSpPr>
        <p:spPr>
          <a:xfrm>
            <a:off x="993942" y="2386712"/>
            <a:ext cx="1752600" cy="284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 sz="1600">
                <a:solidFill>
                  <a:srgbClr val="00AFD8"/>
                </a:solidFill>
                <a:latin typeface="Verdana"/>
                <a:ea typeface="Verdana"/>
                <a:cs typeface="Verdana"/>
                <a:sym typeface="Verdana"/>
              </a:rPr>
              <a:t>STRATEGIC </a:t>
            </a:r>
            <a:endParaRPr/>
          </a:p>
          <a:p>
            <a:pPr indent="0" lvl="0" marL="0" marR="0" rtl="0" algn="r">
              <a:spcBef>
                <a:spcPts val="0"/>
              </a:spcBef>
              <a:spcAft>
                <a:spcPts val="0"/>
              </a:spcAft>
              <a:buNone/>
            </a:pPr>
            <a:r>
              <a:rPr b="1" lang="en" sz="1600">
                <a:solidFill>
                  <a:srgbClr val="00AFD8"/>
                </a:solidFill>
                <a:latin typeface="Verdana"/>
                <a:ea typeface="Verdana"/>
                <a:cs typeface="Verdana"/>
                <a:sym typeface="Verdana"/>
              </a:rPr>
              <a:t>PARTNERS</a:t>
            </a:r>
            <a:endParaRPr/>
          </a:p>
        </p:txBody>
      </p:sp>
      <p:sp>
        <p:nvSpPr>
          <p:cNvPr id="1264" name="Google Shape;1264;p199"/>
          <p:cNvSpPr/>
          <p:nvPr/>
        </p:nvSpPr>
        <p:spPr>
          <a:xfrm>
            <a:off x="6153841" y="2692841"/>
            <a:ext cx="2142900" cy="234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1600">
                <a:solidFill>
                  <a:srgbClr val="AEA400"/>
                </a:solidFill>
                <a:latin typeface="Verdana"/>
                <a:ea typeface="Verdana"/>
                <a:cs typeface="Verdana"/>
                <a:sym typeface="Verdana"/>
              </a:rPr>
              <a:t>CONSULTANTS</a:t>
            </a:r>
            <a:endParaRPr/>
          </a:p>
        </p:txBody>
      </p:sp>
      <p:sp>
        <p:nvSpPr>
          <p:cNvPr id="1265" name="Google Shape;1265;p199"/>
          <p:cNvSpPr/>
          <p:nvPr/>
        </p:nvSpPr>
        <p:spPr>
          <a:xfrm>
            <a:off x="3998768" y="4083764"/>
            <a:ext cx="1506600" cy="150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1600">
                <a:solidFill>
                  <a:srgbClr val="3F9C35"/>
                </a:solidFill>
                <a:latin typeface="Verdana"/>
                <a:ea typeface="Verdana"/>
                <a:cs typeface="Verdana"/>
                <a:sym typeface="Verdana"/>
              </a:rPr>
              <a:t>AGILE </a:t>
            </a:r>
            <a:endParaRPr/>
          </a:p>
          <a:p>
            <a:pPr indent="0" lvl="0" marL="0" marR="0" rtl="0" algn="l">
              <a:spcBef>
                <a:spcPts val="0"/>
              </a:spcBef>
              <a:spcAft>
                <a:spcPts val="0"/>
              </a:spcAft>
              <a:buNone/>
            </a:pPr>
            <a:r>
              <a:rPr b="1" lang="en" sz="1600">
                <a:solidFill>
                  <a:srgbClr val="3F9C35"/>
                </a:solidFill>
                <a:latin typeface="Verdana"/>
                <a:ea typeface="Verdana"/>
                <a:cs typeface="Verdana"/>
                <a:sym typeface="Verdana"/>
              </a:rPr>
              <a:t>PLAYERS</a:t>
            </a:r>
            <a:endParaRPr/>
          </a:p>
        </p:txBody>
      </p:sp>
      <p:sp>
        <p:nvSpPr>
          <p:cNvPr id="1266" name="Google Shape;1266;p199"/>
          <p:cNvSpPr/>
          <p:nvPr/>
        </p:nvSpPr>
        <p:spPr>
          <a:xfrm>
            <a:off x="5606907" y="1680221"/>
            <a:ext cx="2081100" cy="301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1600">
                <a:solidFill>
                  <a:srgbClr val="D71F85"/>
                </a:solidFill>
                <a:latin typeface="Verdana"/>
                <a:ea typeface="Verdana"/>
                <a:cs typeface="Verdana"/>
                <a:sym typeface="Verdana"/>
              </a:rPr>
              <a:t>RESEARCH &amp; </a:t>
            </a:r>
            <a:endParaRPr/>
          </a:p>
          <a:p>
            <a:pPr indent="0" lvl="0" marL="0" marR="0" rtl="0" algn="l">
              <a:spcBef>
                <a:spcPts val="0"/>
              </a:spcBef>
              <a:spcAft>
                <a:spcPts val="0"/>
              </a:spcAft>
              <a:buNone/>
            </a:pPr>
            <a:r>
              <a:rPr b="1" lang="en" sz="1600">
                <a:solidFill>
                  <a:srgbClr val="D71F85"/>
                </a:solidFill>
                <a:latin typeface="Verdana"/>
                <a:ea typeface="Verdana"/>
                <a:cs typeface="Verdana"/>
                <a:sym typeface="Verdana"/>
              </a:rPr>
              <a:t>UNIVERSITIES</a:t>
            </a:r>
            <a:endParaRPr/>
          </a:p>
          <a:p>
            <a:pPr indent="0" lvl="0" marL="0" marR="0" rtl="0" algn="l">
              <a:spcBef>
                <a:spcPts val="0"/>
              </a:spcBef>
              <a:spcAft>
                <a:spcPts val="0"/>
              </a:spcAft>
              <a:buNone/>
            </a:pPr>
            <a:r>
              <a:t/>
            </a:r>
            <a:endParaRPr b="1" sz="1600">
              <a:solidFill>
                <a:srgbClr val="D71F85"/>
              </a:solidFill>
              <a:latin typeface="Verdana"/>
              <a:ea typeface="Verdana"/>
              <a:cs typeface="Verdana"/>
              <a:sym typeface="Verdana"/>
            </a:endParaRPr>
          </a:p>
        </p:txBody>
      </p:sp>
      <p:sp>
        <p:nvSpPr>
          <p:cNvPr id="1267" name="Google Shape;1267;p199"/>
          <p:cNvSpPr/>
          <p:nvPr/>
        </p:nvSpPr>
        <p:spPr>
          <a:xfrm>
            <a:off x="1059549" y="3377466"/>
            <a:ext cx="2142900" cy="2511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1" lang="en" sz="1600">
                <a:solidFill>
                  <a:srgbClr val="898D8D"/>
                </a:solidFill>
                <a:latin typeface="Verdana"/>
                <a:ea typeface="Verdana"/>
                <a:cs typeface="Verdana"/>
                <a:sym typeface="Verdana"/>
              </a:rPr>
              <a:t>CLOUD </a:t>
            </a:r>
            <a:endParaRPr/>
          </a:p>
          <a:p>
            <a:pPr indent="0" lvl="0" marL="0" marR="0" rtl="0" algn="r">
              <a:spcBef>
                <a:spcPts val="0"/>
              </a:spcBef>
              <a:spcAft>
                <a:spcPts val="0"/>
              </a:spcAft>
              <a:buNone/>
            </a:pPr>
            <a:r>
              <a:rPr b="1" lang="en" sz="1600">
                <a:solidFill>
                  <a:srgbClr val="898D8D"/>
                </a:solidFill>
                <a:latin typeface="Verdana"/>
                <a:ea typeface="Verdana"/>
                <a:cs typeface="Verdana"/>
                <a:sym typeface="Verdana"/>
              </a:rPr>
              <a:t>PLATFORMS</a:t>
            </a:r>
            <a:endParaRPr/>
          </a:p>
        </p:txBody>
      </p:sp>
      <p:sp>
        <p:nvSpPr>
          <p:cNvPr id="1268" name="Google Shape;1268;p199"/>
          <p:cNvSpPr/>
          <p:nvPr/>
        </p:nvSpPr>
        <p:spPr>
          <a:xfrm>
            <a:off x="5660429" y="3341652"/>
            <a:ext cx="1545300" cy="313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1600">
                <a:solidFill>
                  <a:srgbClr val="A626AA"/>
                </a:solidFill>
                <a:latin typeface="Verdana"/>
                <a:ea typeface="Verdana"/>
                <a:cs typeface="Verdana"/>
                <a:sym typeface="Verdana"/>
              </a:rPr>
              <a:t>STARTUPS</a:t>
            </a:r>
            <a:endParaRPr/>
          </a:p>
        </p:txBody>
      </p:sp>
      <p:pic>
        <p:nvPicPr>
          <p:cNvPr descr="http://www.google.fr/url?source=imglanding&amp;ct=img&amp;q=https://upload.wikimedia.org/wikipedia/en/thumb/2/2b/University_of_Cambridge_logo.svg/604px-University_of_Cambridge_logo.svg.png&amp;sa=X&amp;ved=0CAkQ8wdqFQoTCPzXs-LzkcYCFckMLAodrHUAMg&amp;usg=AFQjCNFEej0iyv2sXd8Yv9k-tLg6Yj5IbA" id="1269" name="Google Shape;1269;p199"/>
          <p:cNvPicPr preferRelativeResize="0"/>
          <p:nvPr/>
        </p:nvPicPr>
        <p:blipFill rotWithShape="1">
          <a:blip r:embed="rId24">
            <a:alphaModFix/>
          </a:blip>
          <a:srcRect b="0" l="0" r="0" t="0"/>
          <a:stretch/>
        </p:blipFill>
        <p:spPr>
          <a:xfrm>
            <a:off x="7545073" y="1345733"/>
            <a:ext cx="708492" cy="148104"/>
          </a:xfrm>
          <a:prstGeom prst="rect">
            <a:avLst/>
          </a:prstGeom>
          <a:noFill/>
          <a:ln>
            <a:noFill/>
          </a:ln>
        </p:spPr>
      </p:pic>
      <p:pic>
        <p:nvPicPr>
          <p:cNvPr descr="http://www.google.fr/url?source=imglanding&amp;ct=img&amp;q=https://pbs.twimg.com/profile_images/1914714477/culogo_400x400.jpg&amp;sa=X&amp;ei=iKKBVaaHIfCf7gbTtKzACA&amp;ved=0CAkQ8wc&amp;usg=AFQjCNF1O2QVxzfId75DhmTbFSmTkN-nfg" id="1270" name="Google Shape;1270;p199"/>
          <p:cNvPicPr preferRelativeResize="0"/>
          <p:nvPr/>
        </p:nvPicPr>
        <p:blipFill rotWithShape="1">
          <a:blip r:embed="rId25">
            <a:alphaModFix/>
          </a:blip>
          <a:srcRect b="0" l="0" r="0" t="0"/>
          <a:stretch/>
        </p:blipFill>
        <p:spPr>
          <a:xfrm>
            <a:off x="7850487" y="1761624"/>
            <a:ext cx="354844" cy="354845"/>
          </a:xfrm>
          <a:prstGeom prst="rect">
            <a:avLst/>
          </a:prstGeom>
          <a:noFill/>
          <a:ln>
            <a:noFill/>
          </a:ln>
        </p:spPr>
      </p:pic>
      <p:pic>
        <p:nvPicPr>
          <p:cNvPr descr="http://jimbovard.com/blog/wp-content/uploads/2015/01/05-harvardbusinessschool.jpg" id="1271" name="Google Shape;1271;p199"/>
          <p:cNvPicPr preferRelativeResize="0"/>
          <p:nvPr/>
        </p:nvPicPr>
        <p:blipFill rotWithShape="1">
          <a:blip r:embed="rId26">
            <a:alphaModFix/>
          </a:blip>
          <a:srcRect b="3294" l="15923" r="16490" t="3378"/>
          <a:stretch/>
        </p:blipFill>
        <p:spPr>
          <a:xfrm>
            <a:off x="8531289" y="1058296"/>
            <a:ext cx="420187" cy="438948"/>
          </a:xfrm>
          <a:prstGeom prst="rect">
            <a:avLst/>
          </a:prstGeom>
          <a:noFill/>
          <a:ln>
            <a:noFill/>
          </a:ln>
        </p:spPr>
      </p:pic>
      <p:pic>
        <p:nvPicPr>
          <p:cNvPr descr="File:MIT logo.svg" id="1272" name="Google Shape;1272;p199"/>
          <p:cNvPicPr preferRelativeResize="0"/>
          <p:nvPr/>
        </p:nvPicPr>
        <p:blipFill rotWithShape="1">
          <a:blip r:embed="rId27">
            <a:alphaModFix/>
          </a:blip>
          <a:srcRect b="-1255" l="0" r="50000" t="0"/>
          <a:stretch/>
        </p:blipFill>
        <p:spPr>
          <a:xfrm>
            <a:off x="7124942" y="1062961"/>
            <a:ext cx="369765" cy="177838"/>
          </a:xfrm>
          <a:prstGeom prst="rect">
            <a:avLst/>
          </a:prstGeom>
          <a:noFill/>
          <a:ln>
            <a:noFill/>
          </a:ln>
        </p:spPr>
      </p:pic>
      <p:pic>
        <p:nvPicPr>
          <p:cNvPr descr="Résultat de recherche d'images pour &quot;Mines Paristech logo&quot;" id="1273" name="Google Shape;1273;p199"/>
          <p:cNvPicPr preferRelativeResize="0"/>
          <p:nvPr/>
        </p:nvPicPr>
        <p:blipFill rotWithShape="1">
          <a:blip r:embed="rId28">
            <a:alphaModFix/>
          </a:blip>
          <a:srcRect b="0" l="0" r="0" t="0"/>
          <a:stretch/>
        </p:blipFill>
        <p:spPr>
          <a:xfrm>
            <a:off x="7236409" y="2143120"/>
            <a:ext cx="451742" cy="373141"/>
          </a:xfrm>
          <a:prstGeom prst="rect">
            <a:avLst/>
          </a:prstGeom>
          <a:noFill/>
          <a:ln>
            <a:noFill/>
          </a:ln>
        </p:spPr>
      </p:pic>
      <p:pic>
        <p:nvPicPr>
          <p:cNvPr id="1274" name="Google Shape;1274;p199"/>
          <p:cNvPicPr preferRelativeResize="0"/>
          <p:nvPr/>
        </p:nvPicPr>
        <p:blipFill rotWithShape="1">
          <a:blip r:embed="rId29">
            <a:alphaModFix/>
          </a:blip>
          <a:srcRect b="25618" l="17639" r="15340" t="23470"/>
          <a:stretch/>
        </p:blipFill>
        <p:spPr>
          <a:xfrm>
            <a:off x="555102" y="3774262"/>
            <a:ext cx="363412" cy="276069"/>
          </a:xfrm>
          <a:prstGeom prst="rect">
            <a:avLst/>
          </a:prstGeom>
          <a:noFill/>
          <a:ln>
            <a:noFill/>
          </a:ln>
        </p:spPr>
      </p:pic>
      <p:pic>
        <p:nvPicPr>
          <p:cNvPr id="1275" name="Google Shape;1275;p199"/>
          <p:cNvPicPr preferRelativeResize="0"/>
          <p:nvPr/>
        </p:nvPicPr>
        <p:blipFill rotWithShape="1">
          <a:blip r:embed="rId30">
            <a:alphaModFix/>
          </a:blip>
          <a:srcRect b="28536" l="12859" r="11141" t="25615"/>
          <a:stretch/>
        </p:blipFill>
        <p:spPr>
          <a:xfrm>
            <a:off x="280437" y="4078844"/>
            <a:ext cx="482629" cy="291152"/>
          </a:xfrm>
          <a:prstGeom prst="rect">
            <a:avLst/>
          </a:prstGeom>
          <a:noFill/>
          <a:ln>
            <a:noFill/>
          </a:ln>
        </p:spPr>
      </p:pic>
      <p:pic>
        <p:nvPicPr>
          <p:cNvPr id="1276" name="Google Shape;1276;p199"/>
          <p:cNvPicPr preferRelativeResize="0"/>
          <p:nvPr/>
        </p:nvPicPr>
        <p:blipFill rotWithShape="1">
          <a:blip r:embed="rId31">
            <a:alphaModFix/>
          </a:blip>
          <a:srcRect b="37454" l="7423" r="6258" t="39579"/>
          <a:stretch/>
        </p:blipFill>
        <p:spPr>
          <a:xfrm>
            <a:off x="791213" y="3551519"/>
            <a:ext cx="562041" cy="149540"/>
          </a:xfrm>
          <a:prstGeom prst="rect">
            <a:avLst/>
          </a:prstGeom>
          <a:noFill/>
          <a:ln>
            <a:noFill/>
          </a:ln>
        </p:spPr>
      </p:pic>
      <p:pic>
        <p:nvPicPr>
          <p:cNvPr id="1277" name="Google Shape;1277;p199"/>
          <p:cNvPicPr preferRelativeResize="0"/>
          <p:nvPr/>
        </p:nvPicPr>
        <p:blipFill rotWithShape="1">
          <a:blip r:embed="rId32">
            <a:alphaModFix/>
          </a:blip>
          <a:srcRect b="31860" l="12284" r="14374" t="30611"/>
          <a:stretch/>
        </p:blipFill>
        <p:spPr>
          <a:xfrm>
            <a:off x="280437" y="3000919"/>
            <a:ext cx="510384" cy="261157"/>
          </a:xfrm>
          <a:prstGeom prst="rect">
            <a:avLst/>
          </a:prstGeom>
          <a:noFill/>
          <a:ln>
            <a:noFill/>
          </a:ln>
        </p:spPr>
      </p:pic>
      <p:pic>
        <p:nvPicPr>
          <p:cNvPr id="1278" name="Google Shape;1278;p199"/>
          <p:cNvPicPr preferRelativeResize="0"/>
          <p:nvPr/>
        </p:nvPicPr>
        <p:blipFill rotWithShape="1">
          <a:blip r:embed="rId33">
            <a:alphaModFix/>
          </a:blip>
          <a:srcRect b="39963" l="6433" r="6511" t="38373"/>
          <a:stretch/>
        </p:blipFill>
        <p:spPr>
          <a:xfrm>
            <a:off x="280437" y="2504382"/>
            <a:ext cx="612978" cy="152545"/>
          </a:xfrm>
          <a:prstGeom prst="rect">
            <a:avLst/>
          </a:prstGeom>
          <a:noFill/>
          <a:ln>
            <a:noFill/>
          </a:ln>
        </p:spPr>
      </p:pic>
      <p:pic>
        <p:nvPicPr>
          <p:cNvPr id="1279" name="Google Shape;1279;p199"/>
          <p:cNvPicPr preferRelativeResize="0"/>
          <p:nvPr/>
        </p:nvPicPr>
        <p:blipFill rotWithShape="1">
          <a:blip r:embed="rId34">
            <a:alphaModFix/>
          </a:blip>
          <a:srcRect b="30271" l="18530" r="14931" t="30373"/>
          <a:stretch/>
        </p:blipFill>
        <p:spPr>
          <a:xfrm>
            <a:off x="280437" y="3345012"/>
            <a:ext cx="490455" cy="290079"/>
          </a:xfrm>
          <a:prstGeom prst="rect">
            <a:avLst/>
          </a:prstGeom>
          <a:noFill/>
          <a:ln>
            <a:noFill/>
          </a:ln>
        </p:spPr>
      </p:pic>
      <p:pic>
        <p:nvPicPr>
          <p:cNvPr id="1280" name="Google Shape;1280;p199"/>
          <p:cNvPicPr preferRelativeResize="0"/>
          <p:nvPr/>
        </p:nvPicPr>
        <p:blipFill rotWithShape="1">
          <a:blip r:embed="rId35">
            <a:alphaModFix/>
          </a:blip>
          <a:srcRect b="34447" l="9895" r="7644" t="41303"/>
          <a:stretch/>
        </p:blipFill>
        <p:spPr>
          <a:xfrm>
            <a:off x="622957" y="1457578"/>
            <a:ext cx="821997" cy="241708"/>
          </a:xfrm>
          <a:prstGeom prst="rect">
            <a:avLst/>
          </a:prstGeom>
          <a:noFill/>
          <a:ln>
            <a:noFill/>
          </a:ln>
        </p:spPr>
      </p:pic>
      <p:pic>
        <p:nvPicPr>
          <p:cNvPr id="1281" name="Google Shape;1281;p199"/>
          <p:cNvPicPr preferRelativeResize="0"/>
          <p:nvPr/>
        </p:nvPicPr>
        <p:blipFill rotWithShape="1">
          <a:blip r:embed="rId36">
            <a:alphaModFix/>
          </a:blip>
          <a:srcRect b="36038" l="19722" r="21245" t="37130"/>
          <a:stretch/>
        </p:blipFill>
        <p:spPr>
          <a:xfrm>
            <a:off x="280437" y="2198923"/>
            <a:ext cx="389409" cy="177004"/>
          </a:xfrm>
          <a:prstGeom prst="rect">
            <a:avLst/>
          </a:prstGeom>
          <a:noFill/>
          <a:ln>
            <a:noFill/>
          </a:ln>
        </p:spPr>
      </p:pic>
      <p:pic>
        <p:nvPicPr>
          <p:cNvPr id="1282" name="Google Shape;1282;p199"/>
          <p:cNvPicPr preferRelativeResize="0"/>
          <p:nvPr/>
        </p:nvPicPr>
        <p:blipFill rotWithShape="1">
          <a:blip r:embed="rId37">
            <a:alphaModFix/>
          </a:blip>
          <a:srcRect b="35750" l="14954" r="12942" t="37417"/>
          <a:stretch/>
        </p:blipFill>
        <p:spPr>
          <a:xfrm>
            <a:off x="8241511" y="3598580"/>
            <a:ext cx="709965" cy="264203"/>
          </a:xfrm>
          <a:prstGeom prst="rect">
            <a:avLst/>
          </a:prstGeom>
          <a:noFill/>
          <a:ln>
            <a:noFill/>
          </a:ln>
        </p:spPr>
      </p:pic>
      <p:pic>
        <p:nvPicPr>
          <p:cNvPr id="1283" name="Google Shape;1283;p199"/>
          <p:cNvPicPr preferRelativeResize="0"/>
          <p:nvPr/>
        </p:nvPicPr>
        <p:blipFill rotWithShape="1">
          <a:blip r:embed="rId38">
            <a:alphaModFix/>
          </a:blip>
          <a:srcRect b="0" l="0" r="0" t="0"/>
          <a:stretch/>
        </p:blipFill>
        <p:spPr>
          <a:xfrm>
            <a:off x="8461514" y="1669830"/>
            <a:ext cx="489962" cy="489962"/>
          </a:xfrm>
          <a:prstGeom prst="rect">
            <a:avLst/>
          </a:prstGeom>
          <a:noFill/>
          <a:ln>
            <a:noFill/>
          </a:ln>
        </p:spPr>
      </p:pic>
      <p:pic>
        <p:nvPicPr>
          <p:cNvPr id="1284" name="Google Shape;1284;p199"/>
          <p:cNvPicPr preferRelativeResize="0"/>
          <p:nvPr/>
        </p:nvPicPr>
        <p:blipFill rotWithShape="1">
          <a:blip r:embed="rId39">
            <a:alphaModFix/>
          </a:blip>
          <a:srcRect b="0" l="0" r="0" t="0"/>
          <a:stretch/>
        </p:blipFill>
        <p:spPr>
          <a:xfrm>
            <a:off x="8538875" y="2270964"/>
            <a:ext cx="412601" cy="313233"/>
          </a:xfrm>
          <a:prstGeom prst="rect">
            <a:avLst/>
          </a:prstGeom>
          <a:noFill/>
          <a:ln>
            <a:noFill/>
          </a:ln>
        </p:spPr>
      </p:pic>
      <p:pic>
        <p:nvPicPr>
          <p:cNvPr id="1285" name="Google Shape;1285;p199"/>
          <p:cNvPicPr preferRelativeResize="0"/>
          <p:nvPr/>
        </p:nvPicPr>
        <p:blipFill rotWithShape="1">
          <a:blip r:embed="rId40">
            <a:alphaModFix/>
          </a:blip>
          <a:srcRect b="0" l="0" r="0" t="0"/>
          <a:stretch/>
        </p:blipFill>
        <p:spPr>
          <a:xfrm>
            <a:off x="8257245" y="2702756"/>
            <a:ext cx="694231" cy="282340"/>
          </a:xfrm>
          <a:prstGeom prst="rect">
            <a:avLst/>
          </a:prstGeom>
          <a:noFill/>
          <a:ln>
            <a:noFill/>
          </a:ln>
        </p:spPr>
      </p:pic>
      <p:pic>
        <p:nvPicPr>
          <p:cNvPr id="1286" name="Google Shape;1286;p199"/>
          <p:cNvPicPr preferRelativeResize="0"/>
          <p:nvPr/>
        </p:nvPicPr>
        <p:blipFill rotWithShape="1">
          <a:blip r:embed="rId41">
            <a:alphaModFix/>
          </a:blip>
          <a:srcRect b="36156" l="0" r="0" t="35626"/>
          <a:stretch/>
        </p:blipFill>
        <p:spPr>
          <a:xfrm>
            <a:off x="7059872" y="3075242"/>
            <a:ext cx="1172064" cy="164377"/>
          </a:xfrm>
          <a:prstGeom prst="rect">
            <a:avLst/>
          </a:prstGeom>
          <a:noFill/>
          <a:ln>
            <a:noFill/>
          </a:ln>
        </p:spPr>
      </p:pic>
      <p:pic>
        <p:nvPicPr>
          <p:cNvPr id="1287" name="Google Shape;1287;p199"/>
          <p:cNvPicPr preferRelativeResize="0"/>
          <p:nvPr/>
        </p:nvPicPr>
        <p:blipFill rotWithShape="1">
          <a:blip r:embed="rId42">
            <a:alphaModFix/>
          </a:blip>
          <a:srcRect b="0" l="0" r="0" t="0"/>
          <a:stretch/>
        </p:blipFill>
        <p:spPr>
          <a:xfrm>
            <a:off x="280437" y="1441182"/>
            <a:ext cx="362670" cy="295938"/>
          </a:xfrm>
          <a:prstGeom prst="rect">
            <a:avLst/>
          </a:prstGeom>
          <a:noFill/>
          <a:ln>
            <a:noFill/>
          </a:ln>
        </p:spPr>
      </p:pic>
      <p:pic>
        <p:nvPicPr>
          <p:cNvPr id="1288" name="Google Shape;1288;p199"/>
          <p:cNvPicPr preferRelativeResize="0"/>
          <p:nvPr/>
        </p:nvPicPr>
        <p:blipFill rotWithShape="1">
          <a:blip r:embed="rId43">
            <a:alphaModFix/>
          </a:blip>
          <a:srcRect b="0" l="0" r="0" t="0"/>
          <a:stretch/>
        </p:blipFill>
        <p:spPr>
          <a:xfrm>
            <a:off x="1580540" y="3115866"/>
            <a:ext cx="631584" cy="389736"/>
          </a:xfrm>
          <a:prstGeom prst="rect">
            <a:avLst/>
          </a:prstGeom>
          <a:noFill/>
          <a:ln>
            <a:noFill/>
          </a:ln>
        </p:spPr>
      </p:pic>
      <p:pic>
        <p:nvPicPr>
          <p:cNvPr id="1289" name="Google Shape;1289;p199"/>
          <p:cNvPicPr preferRelativeResize="0"/>
          <p:nvPr/>
        </p:nvPicPr>
        <p:blipFill rotWithShape="1">
          <a:blip r:embed="rId44">
            <a:alphaModFix/>
          </a:blip>
          <a:srcRect b="0" l="0" r="0" t="0"/>
          <a:stretch/>
        </p:blipFill>
        <p:spPr>
          <a:xfrm>
            <a:off x="1711612" y="2920604"/>
            <a:ext cx="304268" cy="200722"/>
          </a:xfrm>
          <a:prstGeom prst="rect">
            <a:avLst/>
          </a:prstGeom>
          <a:noFill/>
          <a:ln>
            <a:noFill/>
          </a:ln>
        </p:spPr>
      </p:pic>
      <p:pic>
        <p:nvPicPr>
          <p:cNvPr id="1290" name="Google Shape;1290;p199"/>
          <p:cNvPicPr preferRelativeResize="0"/>
          <p:nvPr/>
        </p:nvPicPr>
        <p:blipFill rotWithShape="1">
          <a:blip r:embed="rId45">
            <a:alphaModFix/>
          </a:blip>
          <a:srcRect b="0" l="0" r="0" t="0"/>
          <a:stretch/>
        </p:blipFill>
        <p:spPr>
          <a:xfrm>
            <a:off x="937229" y="2236597"/>
            <a:ext cx="394411" cy="453059"/>
          </a:xfrm>
          <a:prstGeom prst="rect">
            <a:avLst/>
          </a:prstGeom>
          <a:noFill/>
          <a:ln>
            <a:noFill/>
          </a:ln>
        </p:spPr>
      </p:pic>
      <p:pic>
        <p:nvPicPr>
          <p:cNvPr id="1291" name="Google Shape;1291;p199"/>
          <p:cNvPicPr preferRelativeResize="0"/>
          <p:nvPr/>
        </p:nvPicPr>
        <p:blipFill rotWithShape="1">
          <a:blip r:embed="rId46">
            <a:alphaModFix/>
          </a:blip>
          <a:srcRect b="0" l="0" r="0" t="0"/>
          <a:stretch/>
        </p:blipFill>
        <p:spPr>
          <a:xfrm>
            <a:off x="1403648" y="2064201"/>
            <a:ext cx="450487" cy="219517"/>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200"/>
          <p:cNvSpPr txBox="1"/>
          <p:nvPr>
            <p:ph type="ctrTitle"/>
          </p:nvPr>
        </p:nvSpPr>
        <p:spPr>
          <a:xfrm>
            <a:off x="252000" y="1039794"/>
            <a:ext cx="8693100" cy="1102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2699"/>
              <a:buFont typeface="Verdana"/>
              <a:buNone/>
            </a:pPr>
            <a:r>
              <a:rPr b="1" i="0" lang="en" sz="2699" u="none" cap="none" strike="noStrike">
                <a:solidFill>
                  <a:schemeClr val="lt1"/>
                </a:solidFill>
                <a:latin typeface="Verdana"/>
                <a:ea typeface="Verdana"/>
                <a:cs typeface="Verdana"/>
                <a:sym typeface="Verdana"/>
              </a:rPr>
              <a:t>Atos Postal Solutions</a:t>
            </a:r>
            <a:endParaRPr/>
          </a:p>
        </p:txBody>
      </p:sp>
      <p:sp>
        <p:nvSpPr>
          <p:cNvPr id="1298" name="Google Shape;1298;p200"/>
          <p:cNvSpPr txBox="1"/>
          <p:nvPr>
            <p:ph idx="1" type="subTitle"/>
          </p:nvPr>
        </p:nvSpPr>
        <p:spPr>
          <a:xfrm>
            <a:off x="252000" y="2253337"/>
            <a:ext cx="8661000" cy="110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b="0" i="0" lang="en" sz="3200" u="none" cap="none" strike="noStrike">
                <a:solidFill>
                  <a:schemeClr val="lt1"/>
                </a:solidFill>
                <a:latin typeface="Verdana"/>
                <a:ea typeface="Verdana"/>
                <a:cs typeface="Verdana"/>
                <a:sym typeface="Verdana"/>
              </a:rPr>
              <a:t>UTD - Hackathon</a:t>
            </a:r>
            <a:endParaRPr/>
          </a:p>
        </p:txBody>
      </p:sp>
      <p:sp>
        <p:nvSpPr>
          <p:cNvPr descr="Image result for new zealand post logo high res" id="1299" name="Google Shape;1299;p200"/>
          <p:cNvSpPr/>
          <p:nvPr/>
        </p:nvSpPr>
        <p:spPr>
          <a:xfrm>
            <a:off x="116651" y="-108244"/>
            <a:ext cx="228600" cy="228600"/>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800">
              <a:solidFill>
                <a:srgbClr val="000000"/>
              </a:solidFill>
              <a:latin typeface="Verdana"/>
              <a:ea typeface="Verdana"/>
              <a:cs typeface="Verdana"/>
              <a:sym typeface="Verdana"/>
            </a:endParaRPr>
          </a:p>
        </p:txBody>
      </p:sp>
      <p:sp>
        <p:nvSpPr>
          <p:cNvPr descr="Image result for new zealand post logo high res" id="1300" name="Google Shape;1300;p200"/>
          <p:cNvSpPr/>
          <p:nvPr/>
        </p:nvSpPr>
        <p:spPr>
          <a:xfrm>
            <a:off x="230922" y="6026"/>
            <a:ext cx="228600" cy="228600"/>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800">
              <a:solidFill>
                <a:srgbClr val="000000"/>
              </a:solidFill>
              <a:latin typeface="Verdana"/>
              <a:ea typeface="Verdana"/>
              <a:cs typeface="Verdana"/>
              <a:sym typeface="Verdana"/>
            </a:endParaRPr>
          </a:p>
        </p:txBody>
      </p:sp>
      <p:sp>
        <p:nvSpPr>
          <p:cNvPr id="1301" name="Google Shape;1301;p200"/>
          <p:cNvSpPr txBox="1"/>
          <p:nvPr/>
        </p:nvSpPr>
        <p:spPr>
          <a:xfrm>
            <a:off x="252000" y="1039794"/>
            <a:ext cx="5323200" cy="1102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SzPts val="3749"/>
              <a:buFont typeface="Verdana"/>
              <a:buNone/>
            </a:pPr>
            <a:r>
              <a:rPr b="1" lang="en" sz="3749">
                <a:solidFill>
                  <a:srgbClr val="FFFFFF"/>
                </a:solidFill>
                <a:latin typeface="Verdana"/>
                <a:ea typeface="Verdana"/>
                <a:cs typeface="Verdana"/>
                <a:sym typeface="Verdana"/>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201"/>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e-Commerce Growth</a:t>
            </a:r>
            <a:endParaRPr/>
          </a:p>
        </p:txBody>
      </p:sp>
      <p:sp>
        <p:nvSpPr>
          <p:cNvPr id="1307" name="Google Shape;1307;p201"/>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pic>
        <p:nvPicPr>
          <p:cNvPr id="1308" name="Google Shape;1308;p201"/>
          <p:cNvPicPr preferRelativeResize="0"/>
          <p:nvPr/>
        </p:nvPicPr>
        <p:blipFill rotWithShape="1">
          <a:blip r:embed="rId3">
            <a:alphaModFix/>
          </a:blip>
          <a:srcRect b="0" l="0" r="0" t="0"/>
          <a:stretch/>
        </p:blipFill>
        <p:spPr>
          <a:xfrm>
            <a:off x="1648578" y="965197"/>
            <a:ext cx="5586361" cy="33553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202"/>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e-Commerce Markets</a:t>
            </a:r>
            <a:endParaRPr/>
          </a:p>
        </p:txBody>
      </p:sp>
      <p:sp>
        <p:nvSpPr>
          <p:cNvPr id="1314" name="Google Shape;1314;p202"/>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pic>
        <p:nvPicPr>
          <p:cNvPr id="1315" name="Google Shape;1315;p202"/>
          <p:cNvPicPr preferRelativeResize="0"/>
          <p:nvPr/>
        </p:nvPicPr>
        <p:blipFill rotWithShape="1">
          <a:blip r:embed="rId3">
            <a:alphaModFix/>
          </a:blip>
          <a:srcRect b="0" l="0" r="0" t="0"/>
          <a:stretch/>
        </p:blipFill>
        <p:spPr>
          <a:xfrm>
            <a:off x="1534395" y="862312"/>
            <a:ext cx="5472005" cy="35794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203"/>
          <p:cNvSpPr txBox="1"/>
          <p:nvPr>
            <p:ph type="title"/>
          </p:nvPr>
        </p:nvSpPr>
        <p:spPr>
          <a:xfrm>
            <a:off x="296923" y="288134"/>
            <a:ext cx="8748000" cy="41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Cross Border e-Commerce</a:t>
            </a:r>
            <a:br>
              <a:rPr lang="en"/>
            </a:br>
            <a:r>
              <a:rPr b="0" lang="en">
                <a:solidFill>
                  <a:schemeClr val="dk2"/>
                </a:solidFill>
              </a:rPr>
              <a:t>Shopper Survey 2017 (by IPC)</a:t>
            </a:r>
            <a:endParaRPr b="0"/>
          </a:p>
        </p:txBody>
      </p:sp>
      <p:sp>
        <p:nvSpPr>
          <p:cNvPr id="1321" name="Google Shape;1321;p203"/>
          <p:cNvSpPr txBox="1"/>
          <p:nvPr>
            <p:ph idx="12" type="sldNum"/>
          </p:nvPr>
        </p:nvSpPr>
        <p:spPr>
          <a:xfrm>
            <a:off x="296924" y="4811738"/>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pic>
        <p:nvPicPr>
          <p:cNvPr id="1322" name="Google Shape;1322;p203"/>
          <p:cNvPicPr preferRelativeResize="0"/>
          <p:nvPr/>
        </p:nvPicPr>
        <p:blipFill rotWithShape="1">
          <a:blip r:embed="rId3">
            <a:alphaModFix/>
          </a:blip>
          <a:srcRect b="0" l="0" r="0" t="0"/>
          <a:stretch/>
        </p:blipFill>
        <p:spPr>
          <a:xfrm>
            <a:off x="4484613" y="237900"/>
            <a:ext cx="3992317" cy="549926"/>
          </a:xfrm>
          <a:prstGeom prst="rect">
            <a:avLst/>
          </a:prstGeom>
          <a:noFill/>
          <a:ln>
            <a:noFill/>
          </a:ln>
        </p:spPr>
      </p:pic>
      <p:pic>
        <p:nvPicPr>
          <p:cNvPr id="1323" name="Google Shape;1323;p203"/>
          <p:cNvPicPr preferRelativeResize="0"/>
          <p:nvPr/>
        </p:nvPicPr>
        <p:blipFill rotWithShape="1">
          <a:blip r:embed="rId4">
            <a:alphaModFix/>
          </a:blip>
          <a:srcRect b="0" l="0" r="0" t="0"/>
          <a:stretch/>
        </p:blipFill>
        <p:spPr>
          <a:xfrm>
            <a:off x="294094" y="955061"/>
            <a:ext cx="3992317" cy="1850259"/>
          </a:xfrm>
          <a:prstGeom prst="rect">
            <a:avLst/>
          </a:prstGeom>
          <a:noFill/>
          <a:ln>
            <a:noFill/>
          </a:ln>
        </p:spPr>
      </p:pic>
      <p:pic>
        <p:nvPicPr>
          <p:cNvPr id="1324" name="Google Shape;1324;p203"/>
          <p:cNvPicPr preferRelativeResize="0"/>
          <p:nvPr/>
        </p:nvPicPr>
        <p:blipFill rotWithShape="1">
          <a:blip r:embed="rId5">
            <a:alphaModFix/>
          </a:blip>
          <a:srcRect b="0" l="0" r="0" t="0"/>
          <a:stretch/>
        </p:blipFill>
        <p:spPr>
          <a:xfrm>
            <a:off x="294093" y="2906309"/>
            <a:ext cx="3992317" cy="1774363"/>
          </a:xfrm>
          <a:prstGeom prst="rect">
            <a:avLst/>
          </a:prstGeom>
          <a:noFill/>
          <a:ln>
            <a:noFill/>
          </a:ln>
        </p:spPr>
      </p:pic>
      <p:pic>
        <p:nvPicPr>
          <p:cNvPr id="1325" name="Google Shape;1325;p203"/>
          <p:cNvPicPr preferRelativeResize="0"/>
          <p:nvPr/>
        </p:nvPicPr>
        <p:blipFill rotWithShape="1">
          <a:blip r:embed="rId6">
            <a:alphaModFix/>
          </a:blip>
          <a:srcRect b="0" l="0" r="0" t="0"/>
          <a:stretch/>
        </p:blipFill>
        <p:spPr>
          <a:xfrm>
            <a:off x="4484613" y="962200"/>
            <a:ext cx="3992317" cy="1843120"/>
          </a:xfrm>
          <a:prstGeom prst="rect">
            <a:avLst/>
          </a:prstGeom>
          <a:noFill/>
          <a:ln>
            <a:noFill/>
          </a:ln>
        </p:spPr>
      </p:pic>
      <p:pic>
        <p:nvPicPr>
          <p:cNvPr id="1326" name="Google Shape;1326;p203"/>
          <p:cNvPicPr preferRelativeResize="0"/>
          <p:nvPr/>
        </p:nvPicPr>
        <p:blipFill rotWithShape="1">
          <a:blip r:embed="rId7">
            <a:alphaModFix/>
          </a:blip>
          <a:srcRect b="0" l="0" r="0" t="0"/>
          <a:stretch/>
        </p:blipFill>
        <p:spPr>
          <a:xfrm>
            <a:off x="4484613" y="2906309"/>
            <a:ext cx="3992316" cy="17743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204"/>
          <p:cNvSpPr txBox="1"/>
          <p:nvPr>
            <p:ph type="title"/>
          </p:nvPr>
        </p:nvSpPr>
        <p:spPr>
          <a:xfrm>
            <a:off x="296923" y="288134"/>
            <a:ext cx="8748000" cy="41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Cross Border e-Commerce (National Posts)</a:t>
            </a:r>
            <a:br>
              <a:rPr lang="en"/>
            </a:br>
            <a:r>
              <a:rPr b="0" lang="en">
                <a:solidFill>
                  <a:schemeClr val="dk2"/>
                </a:solidFill>
              </a:rPr>
              <a:t>Electronic Advance Data - Background</a:t>
            </a:r>
            <a:endParaRPr b="0"/>
          </a:p>
        </p:txBody>
      </p:sp>
      <p:sp>
        <p:nvSpPr>
          <p:cNvPr id="1332" name="Google Shape;1332;p204"/>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33" name="Google Shape;1333;p204"/>
          <p:cNvSpPr txBox="1"/>
          <p:nvPr/>
        </p:nvSpPr>
        <p:spPr>
          <a:xfrm>
            <a:off x="139729" y="850771"/>
            <a:ext cx="85116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350"/>
              <a:buFont typeface="Rambla"/>
              <a:buChar char="▶"/>
            </a:pPr>
            <a:r>
              <a:rPr lang="en" sz="1350">
                <a:solidFill>
                  <a:srgbClr val="000000"/>
                </a:solidFill>
                <a:latin typeface="Verdana"/>
                <a:ea typeface="Verdana"/>
                <a:cs typeface="Verdana"/>
                <a:sym typeface="Verdana"/>
              </a:rPr>
              <a:t>In response to a number of external events (including </a:t>
            </a:r>
            <a:r>
              <a:rPr lang="en" sz="1350">
                <a:solidFill>
                  <a:srgbClr val="FF0000"/>
                </a:solidFill>
                <a:latin typeface="Verdana"/>
                <a:ea typeface="Verdana"/>
                <a:cs typeface="Verdana"/>
                <a:sym typeface="Verdana"/>
              </a:rPr>
              <a:t>terrorist incidents</a:t>
            </a:r>
            <a:r>
              <a:rPr lang="en" sz="1350">
                <a:solidFill>
                  <a:srgbClr val="000000"/>
                </a:solidFill>
                <a:latin typeface="Verdana"/>
                <a:ea typeface="Verdana"/>
                <a:cs typeface="Verdana"/>
                <a:sym typeface="Verdana"/>
              </a:rPr>
              <a:t>) in 2008 involving (non-postal) small consignments, calls were made by the UPU to increase the provision of item level </a:t>
            </a:r>
            <a:r>
              <a:rPr lang="en" sz="1350" u="sng">
                <a:solidFill>
                  <a:srgbClr val="FF0000"/>
                </a:solidFill>
                <a:latin typeface="Verdana"/>
                <a:ea typeface="Verdana"/>
                <a:cs typeface="Verdana"/>
                <a:sym typeface="Verdana"/>
              </a:rPr>
              <a:t>Electronic Advance Data </a:t>
            </a:r>
            <a:r>
              <a:rPr lang="en" sz="1350">
                <a:solidFill>
                  <a:srgbClr val="000000"/>
                </a:solidFill>
                <a:latin typeface="Verdana"/>
                <a:ea typeface="Verdana"/>
                <a:cs typeface="Verdana"/>
                <a:sym typeface="Verdana"/>
              </a:rPr>
              <a:t>(EAD) on international postal items</a:t>
            </a:r>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270022" lvl="0" marL="270022" marR="0" rtl="0" algn="l">
              <a:spcBef>
                <a:spcPts val="270"/>
              </a:spcBef>
              <a:spcAft>
                <a:spcPts val="0"/>
              </a:spcAft>
              <a:buClr>
                <a:srgbClr val="0066A1"/>
              </a:buClr>
              <a:buSzPts val="1350"/>
              <a:buFont typeface="Rambla"/>
              <a:buChar char="▶"/>
            </a:pPr>
            <a:r>
              <a:rPr lang="en" sz="1350">
                <a:solidFill>
                  <a:srgbClr val="000000"/>
                </a:solidFill>
                <a:latin typeface="Verdana"/>
                <a:ea typeface="Verdana"/>
                <a:cs typeface="Verdana"/>
                <a:sym typeface="Verdana"/>
              </a:rPr>
              <a:t>EAD was conceptualized to prevent explosive devices being carried on </a:t>
            </a:r>
            <a:r>
              <a:rPr lang="en" sz="1350">
                <a:solidFill>
                  <a:srgbClr val="FF0000"/>
                </a:solidFill>
                <a:latin typeface="Verdana"/>
                <a:ea typeface="Verdana"/>
                <a:cs typeface="Verdana"/>
                <a:sym typeface="Verdana"/>
              </a:rPr>
              <a:t>airplanes </a:t>
            </a:r>
            <a:r>
              <a:rPr lang="en" sz="1350">
                <a:solidFill>
                  <a:srgbClr val="000000"/>
                </a:solidFill>
                <a:latin typeface="Verdana"/>
                <a:ea typeface="Verdana"/>
                <a:cs typeface="Verdana"/>
                <a:sym typeface="Verdana"/>
              </a:rPr>
              <a:t>carrying </a:t>
            </a:r>
            <a:r>
              <a:rPr lang="en" sz="1350">
                <a:solidFill>
                  <a:srgbClr val="FF0000"/>
                </a:solidFill>
                <a:latin typeface="Verdana"/>
                <a:ea typeface="Verdana"/>
                <a:cs typeface="Verdana"/>
                <a:sym typeface="Verdana"/>
              </a:rPr>
              <a:t>postal articles</a:t>
            </a:r>
            <a:endParaRPr sz="1350">
              <a:solidFill>
                <a:srgbClr val="000000"/>
              </a:solidFill>
              <a:latin typeface="Verdana"/>
              <a:ea typeface="Verdana"/>
              <a:cs typeface="Verdana"/>
              <a:sym typeface="Verdana"/>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270022" lvl="0" marL="270022" marR="0" rtl="0" algn="l">
              <a:spcBef>
                <a:spcPts val="270"/>
              </a:spcBef>
              <a:spcAft>
                <a:spcPts val="0"/>
              </a:spcAft>
              <a:buClr>
                <a:srgbClr val="0066A1"/>
              </a:buClr>
              <a:buSzPts val="1350"/>
              <a:buFont typeface="Rambla"/>
              <a:buChar char="▶"/>
            </a:pPr>
            <a:r>
              <a:rPr lang="en" sz="1350">
                <a:solidFill>
                  <a:srgbClr val="000000"/>
                </a:solidFill>
                <a:latin typeface="Verdana"/>
                <a:ea typeface="Verdana"/>
                <a:cs typeface="Verdana"/>
                <a:sym typeface="Verdana"/>
              </a:rPr>
              <a:t>EAD has since evolved to facilitate </a:t>
            </a:r>
            <a:r>
              <a:rPr lang="en" sz="1350">
                <a:solidFill>
                  <a:srgbClr val="FF0000"/>
                </a:solidFill>
                <a:latin typeface="Verdana"/>
                <a:ea typeface="Verdana"/>
                <a:cs typeface="Verdana"/>
                <a:sym typeface="Verdana"/>
              </a:rPr>
              <a:t>customs clearance </a:t>
            </a:r>
            <a:r>
              <a:rPr lang="en" sz="1350">
                <a:solidFill>
                  <a:srgbClr val="000000"/>
                </a:solidFill>
                <a:latin typeface="Verdana"/>
                <a:ea typeface="Verdana"/>
                <a:cs typeface="Verdana"/>
                <a:sym typeface="Verdana"/>
              </a:rPr>
              <a:t>procedures and create an extra security layer for risk minimization and prevention. </a:t>
            </a:r>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270022" lvl="0" marL="270022" marR="0" rtl="0" algn="l">
              <a:spcBef>
                <a:spcPts val="270"/>
              </a:spcBef>
              <a:spcAft>
                <a:spcPts val="0"/>
              </a:spcAft>
              <a:buClr>
                <a:srgbClr val="0066A1"/>
              </a:buClr>
              <a:buSzPts val="1350"/>
              <a:buFont typeface="Rambla"/>
              <a:buChar char="▶"/>
            </a:pPr>
            <a:r>
              <a:rPr lang="en" sz="1350">
                <a:solidFill>
                  <a:srgbClr val="000000"/>
                </a:solidFill>
                <a:latin typeface="Verdana"/>
                <a:ea typeface="Verdana"/>
                <a:cs typeface="Verdana"/>
                <a:sym typeface="Verdana"/>
              </a:rPr>
              <a:t>While full EAD project not yet complete, as EAD implementation increases interim use of EAD possible for limited purposes (i.e. ‘</a:t>
            </a:r>
            <a:r>
              <a:rPr lang="en" sz="1350">
                <a:solidFill>
                  <a:srgbClr val="FF0000"/>
                </a:solidFill>
                <a:latin typeface="Verdana"/>
                <a:ea typeface="Verdana"/>
                <a:cs typeface="Verdana"/>
                <a:sym typeface="Verdana"/>
              </a:rPr>
              <a:t>Green Lane</a:t>
            </a:r>
            <a:r>
              <a:rPr lang="en" sz="1350">
                <a:solidFill>
                  <a:srgbClr val="000000"/>
                </a:solidFill>
                <a:latin typeface="Verdana"/>
                <a:ea typeface="Verdana"/>
                <a:cs typeface="Verdana"/>
                <a:sym typeface="Verdana"/>
              </a:rPr>
              <a:t>’, </a:t>
            </a:r>
            <a:r>
              <a:rPr lang="en" sz="1350">
                <a:solidFill>
                  <a:srgbClr val="FF0000"/>
                </a:solidFill>
                <a:latin typeface="Verdana"/>
                <a:ea typeface="Verdana"/>
                <a:cs typeface="Verdana"/>
                <a:sym typeface="Verdana"/>
              </a:rPr>
              <a:t>VAT</a:t>
            </a:r>
            <a:r>
              <a:rPr lang="en" sz="1350">
                <a:solidFill>
                  <a:srgbClr val="000000"/>
                </a:solidFill>
                <a:latin typeface="Verdana"/>
                <a:ea typeface="Verdana"/>
                <a:cs typeface="Verdana"/>
                <a:sym typeface="Verdana"/>
              </a:rPr>
              <a:t> data reconciliation)</a:t>
            </a:r>
            <a:endParaRPr sz="1350">
              <a:solidFill>
                <a:srgbClr val="FF0000"/>
              </a:solidFill>
              <a:latin typeface="Verdana"/>
              <a:ea typeface="Verdana"/>
              <a:cs typeface="Verdana"/>
              <a:sym typeface="Verdana"/>
            </a:endParaRPr>
          </a:p>
          <a:p>
            <a:pPr indent="-184297" lvl="0" marL="270022" marR="0" rtl="0" algn="l">
              <a:spcBef>
                <a:spcPts val="270"/>
              </a:spcBef>
              <a:spcAft>
                <a:spcPts val="0"/>
              </a:spcAft>
              <a:buClr>
                <a:srgbClr val="0066A1"/>
              </a:buClr>
              <a:buSzPts val="1350"/>
              <a:buFont typeface="Rambla"/>
              <a:buNone/>
            </a:pPr>
            <a:r>
              <a:t/>
            </a:r>
            <a:endParaRPr sz="1350">
              <a:solidFill>
                <a:srgbClr val="FF0000"/>
              </a:solidFill>
              <a:latin typeface="Verdana"/>
              <a:ea typeface="Verdana"/>
              <a:cs typeface="Verdana"/>
              <a:sym typeface="Verdana"/>
            </a:endParaRPr>
          </a:p>
          <a:p>
            <a:pPr indent="-270022" lvl="0" marL="270022" marR="0" rtl="0" algn="l">
              <a:spcBef>
                <a:spcPts val="270"/>
              </a:spcBef>
              <a:spcAft>
                <a:spcPts val="0"/>
              </a:spcAft>
              <a:buClr>
                <a:srgbClr val="0066A1"/>
              </a:buClr>
              <a:buSzPts val="1350"/>
              <a:buFont typeface="Rambla"/>
              <a:buChar char="▶"/>
            </a:pPr>
            <a:r>
              <a:rPr lang="en" sz="1350">
                <a:solidFill>
                  <a:srgbClr val="000000"/>
                </a:solidFill>
                <a:latin typeface="Verdana"/>
                <a:ea typeface="Verdana"/>
                <a:cs typeface="Verdana"/>
                <a:sym typeface="Verdana"/>
              </a:rPr>
              <a:t>EAD conveys the information on the </a:t>
            </a:r>
            <a:r>
              <a:rPr lang="en" sz="1350">
                <a:solidFill>
                  <a:srgbClr val="FF0000"/>
                </a:solidFill>
                <a:latin typeface="Verdana"/>
                <a:ea typeface="Verdana"/>
                <a:cs typeface="Verdana"/>
                <a:sym typeface="Verdana"/>
              </a:rPr>
              <a:t>customs form </a:t>
            </a:r>
            <a:r>
              <a:rPr lang="en" sz="1350">
                <a:solidFill>
                  <a:srgbClr val="000000"/>
                </a:solidFill>
                <a:latin typeface="Verdana"/>
                <a:ea typeface="Verdana"/>
                <a:cs typeface="Verdana"/>
                <a:sym typeface="Verdana"/>
              </a:rPr>
              <a:t>to destination ahead of the article’s physical carriage</a:t>
            </a:r>
            <a:endParaRPr sz="1500">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205"/>
          <p:cNvSpPr txBox="1"/>
          <p:nvPr>
            <p:ph type="title"/>
          </p:nvPr>
        </p:nvSpPr>
        <p:spPr>
          <a:xfrm>
            <a:off x="296923" y="288135"/>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Customs Capture – Video </a:t>
            </a:r>
            <a:r>
              <a:rPr lang="en">
                <a:solidFill>
                  <a:schemeClr val="dk2"/>
                </a:solidFill>
              </a:rPr>
              <a:t>(</a:t>
            </a:r>
            <a:r>
              <a:rPr lang="en" u="sng">
                <a:solidFill>
                  <a:schemeClr val="hlink"/>
                </a:solidFill>
                <a:hlinkClick r:id="rId3"/>
              </a:rPr>
              <a:t>https://youtu.be/7SIuiB6S7Fg</a:t>
            </a:r>
            <a:r>
              <a:rPr lang="en" u="sng">
                <a:solidFill>
                  <a:schemeClr val="dk2"/>
                </a:solidFill>
              </a:rPr>
              <a:t>)</a:t>
            </a:r>
            <a:r>
              <a:rPr lang="en">
                <a:solidFill>
                  <a:schemeClr val="dk2"/>
                </a:solidFill>
              </a:rPr>
              <a:t> </a:t>
            </a:r>
            <a:endParaRPr b="0">
              <a:solidFill>
                <a:schemeClr val="dk2"/>
              </a:solidFill>
            </a:endParaRPr>
          </a:p>
        </p:txBody>
      </p:sp>
      <p:sp>
        <p:nvSpPr>
          <p:cNvPr id="1340" name="Google Shape;1340;p205"/>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pic>
        <p:nvPicPr>
          <p:cNvPr id="1341" name="Google Shape;1341;p205"/>
          <p:cNvPicPr preferRelativeResize="0"/>
          <p:nvPr/>
        </p:nvPicPr>
        <p:blipFill rotWithShape="1">
          <a:blip r:embed="rId4">
            <a:alphaModFix/>
          </a:blip>
          <a:srcRect b="0" l="0" r="0" t="0"/>
          <a:stretch/>
        </p:blipFill>
        <p:spPr>
          <a:xfrm>
            <a:off x="0" y="79"/>
            <a:ext cx="9144000" cy="51433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70"/>
          <p:cNvSpPr txBox="1"/>
          <p:nvPr>
            <p:ph type="title"/>
          </p:nvPr>
        </p:nvSpPr>
        <p:spPr>
          <a:xfrm>
            <a:off x="311700" y="1022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Big Thanks to Our Sponsors!!</a:t>
            </a:r>
            <a:endParaRPr sz="2800"/>
          </a:p>
        </p:txBody>
      </p:sp>
      <p:pic>
        <p:nvPicPr>
          <p:cNvPr id="810" name="Google Shape;810;p170"/>
          <p:cNvPicPr preferRelativeResize="0"/>
          <p:nvPr/>
        </p:nvPicPr>
        <p:blipFill>
          <a:blip r:embed="rId3">
            <a:alphaModFix/>
          </a:blip>
          <a:stretch>
            <a:fillRect/>
          </a:stretch>
        </p:blipFill>
        <p:spPr>
          <a:xfrm>
            <a:off x="2800038" y="586250"/>
            <a:ext cx="3048673" cy="2155525"/>
          </a:xfrm>
          <a:prstGeom prst="rect">
            <a:avLst/>
          </a:prstGeom>
          <a:noFill/>
          <a:ln>
            <a:noFill/>
          </a:ln>
        </p:spPr>
      </p:pic>
      <p:pic>
        <p:nvPicPr>
          <p:cNvPr id="811" name="Google Shape;811;p170"/>
          <p:cNvPicPr preferRelativeResize="0"/>
          <p:nvPr/>
        </p:nvPicPr>
        <p:blipFill>
          <a:blip r:embed="rId4">
            <a:alphaModFix/>
          </a:blip>
          <a:stretch>
            <a:fillRect/>
          </a:stretch>
        </p:blipFill>
        <p:spPr>
          <a:xfrm>
            <a:off x="2800050" y="2623063"/>
            <a:ext cx="3308464" cy="607800"/>
          </a:xfrm>
          <a:prstGeom prst="rect">
            <a:avLst/>
          </a:prstGeom>
          <a:noFill/>
          <a:ln>
            <a:noFill/>
          </a:ln>
        </p:spPr>
      </p:pic>
      <p:pic>
        <p:nvPicPr>
          <p:cNvPr id="812" name="Google Shape;812;p170"/>
          <p:cNvPicPr preferRelativeResize="0"/>
          <p:nvPr/>
        </p:nvPicPr>
        <p:blipFill>
          <a:blip r:embed="rId5">
            <a:alphaModFix/>
          </a:blip>
          <a:stretch>
            <a:fillRect/>
          </a:stretch>
        </p:blipFill>
        <p:spPr>
          <a:xfrm>
            <a:off x="654275" y="2389700"/>
            <a:ext cx="1082151" cy="1074550"/>
          </a:xfrm>
          <a:prstGeom prst="rect">
            <a:avLst/>
          </a:prstGeom>
          <a:noFill/>
          <a:ln>
            <a:noFill/>
          </a:ln>
        </p:spPr>
      </p:pic>
      <p:pic>
        <p:nvPicPr>
          <p:cNvPr id="813" name="Google Shape;813;p170"/>
          <p:cNvPicPr preferRelativeResize="0"/>
          <p:nvPr/>
        </p:nvPicPr>
        <p:blipFill>
          <a:blip r:embed="rId6">
            <a:alphaModFix/>
          </a:blip>
          <a:stretch>
            <a:fillRect/>
          </a:stretch>
        </p:blipFill>
        <p:spPr>
          <a:xfrm>
            <a:off x="6046675" y="586244"/>
            <a:ext cx="3011550" cy="1925068"/>
          </a:xfrm>
          <a:prstGeom prst="rect">
            <a:avLst/>
          </a:prstGeom>
          <a:noFill/>
          <a:ln>
            <a:noFill/>
          </a:ln>
        </p:spPr>
      </p:pic>
      <p:pic>
        <p:nvPicPr>
          <p:cNvPr id="814" name="Google Shape;814;p170"/>
          <p:cNvPicPr preferRelativeResize="0"/>
          <p:nvPr/>
        </p:nvPicPr>
        <p:blipFill>
          <a:blip r:embed="rId7">
            <a:alphaModFix/>
          </a:blip>
          <a:stretch>
            <a:fillRect/>
          </a:stretch>
        </p:blipFill>
        <p:spPr>
          <a:xfrm>
            <a:off x="6797638" y="2258688"/>
            <a:ext cx="1931175" cy="1137100"/>
          </a:xfrm>
          <a:prstGeom prst="rect">
            <a:avLst/>
          </a:prstGeom>
          <a:noFill/>
          <a:ln>
            <a:noFill/>
          </a:ln>
        </p:spPr>
      </p:pic>
      <p:pic>
        <p:nvPicPr>
          <p:cNvPr id="815" name="Google Shape;815;p170"/>
          <p:cNvPicPr preferRelativeResize="0"/>
          <p:nvPr/>
        </p:nvPicPr>
        <p:blipFill>
          <a:blip r:embed="rId8">
            <a:alphaModFix/>
          </a:blip>
          <a:stretch>
            <a:fillRect/>
          </a:stretch>
        </p:blipFill>
        <p:spPr>
          <a:xfrm>
            <a:off x="487600" y="1262351"/>
            <a:ext cx="1539650" cy="856075"/>
          </a:xfrm>
          <a:prstGeom prst="rect">
            <a:avLst/>
          </a:prstGeom>
          <a:noFill/>
          <a:ln>
            <a:noFill/>
          </a:ln>
        </p:spPr>
      </p:pic>
      <p:pic>
        <p:nvPicPr>
          <p:cNvPr id="816" name="Google Shape;816;p170"/>
          <p:cNvPicPr preferRelativeResize="0"/>
          <p:nvPr/>
        </p:nvPicPr>
        <p:blipFill>
          <a:blip r:embed="rId9">
            <a:alphaModFix/>
          </a:blip>
          <a:stretch>
            <a:fillRect/>
          </a:stretch>
        </p:blipFill>
        <p:spPr>
          <a:xfrm>
            <a:off x="3783300" y="3520925"/>
            <a:ext cx="1082150" cy="1082150"/>
          </a:xfrm>
          <a:prstGeom prst="rect">
            <a:avLst/>
          </a:prstGeom>
          <a:noFill/>
          <a:ln>
            <a:noFill/>
          </a:ln>
        </p:spPr>
      </p:pic>
      <p:pic>
        <p:nvPicPr>
          <p:cNvPr id="817" name="Google Shape;817;p170"/>
          <p:cNvPicPr preferRelativeResize="0"/>
          <p:nvPr/>
        </p:nvPicPr>
        <p:blipFill>
          <a:blip r:embed="rId10">
            <a:alphaModFix/>
          </a:blip>
          <a:stretch>
            <a:fillRect/>
          </a:stretch>
        </p:blipFill>
        <p:spPr>
          <a:xfrm>
            <a:off x="6981400" y="3520925"/>
            <a:ext cx="1349375" cy="1349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206"/>
          <p:cNvSpPr txBox="1"/>
          <p:nvPr>
            <p:ph type="title"/>
          </p:nvPr>
        </p:nvSpPr>
        <p:spPr>
          <a:xfrm>
            <a:off x="296923" y="288135"/>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Problem Domain</a:t>
            </a:r>
            <a:endParaRPr/>
          </a:p>
        </p:txBody>
      </p:sp>
      <p:sp>
        <p:nvSpPr>
          <p:cNvPr id="1347" name="Google Shape;1347;p206"/>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48" name="Google Shape;1348;p206"/>
          <p:cNvSpPr txBox="1"/>
          <p:nvPr/>
        </p:nvSpPr>
        <p:spPr>
          <a:xfrm>
            <a:off x="139729" y="850771"/>
            <a:ext cx="44964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575"/>
              <a:buFont typeface="Rambla"/>
              <a:buChar char="▶"/>
            </a:pPr>
            <a:r>
              <a:rPr lang="en" sz="1575">
                <a:solidFill>
                  <a:srgbClr val="000000"/>
                </a:solidFill>
                <a:latin typeface="Verdana"/>
                <a:ea typeface="Verdana"/>
                <a:cs typeface="Verdana"/>
                <a:sym typeface="Verdana"/>
              </a:rPr>
              <a:t>Packages carry a customs form that detail information about </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sender</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recipient</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contents</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weight </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value</a:t>
            </a:r>
            <a:endParaRPr/>
          </a:p>
          <a:p>
            <a:pPr indent="-170009" lvl="0" marL="270022" marR="0" rtl="0" algn="l">
              <a:spcBef>
                <a:spcPts val="315"/>
              </a:spcBef>
              <a:spcAft>
                <a:spcPts val="0"/>
              </a:spcAft>
              <a:buClr>
                <a:srgbClr val="0066A1"/>
              </a:buClr>
              <a:buSzPts val="1575"/>
              <a:buFont typeface="Rambla"/>
              <a:buNone/>
            </a:pPr>
            <a:r>
              <a:t/>
            </a:r>
            <a:endParaRPr sz="1575">
              <a:solidFill>
                <a:srgbClr val="000000"/>
              </a:solidFill>
              <a:latin typeface="Verdana"/>
              <a:ea typeface="Verdana"/>
              <a:cs typeface="Verdana"/>
              <a:sym typeface="Verdana"/>
            </a:endParaRPr>
          </a:p>
          <a:p>
            <a:pPr indent="-270022" lvl="0" marL="270022" marR="0" rtl="0" algn="l">
              <a:spcBef>
                <a:spcPts val="315"/>
              </a:spcBef>
              <a:spcAft>
                <a:spcPts val="0"/>
              </a:spcAft>
              <a:buClr>
                <a:srgbClr val="0066A1"/>
              </a:buClr>
              <a:buSzPts val="1575"/>
              <a:buFont typeface="Rambla"/>
              <a:buChar char="▶"/>
            </a:pPr>
            <a:r>
              <a:rPr lang="en" sz="1575">
                <a:solidFill>
                  <a:srgbClr val="000000"/>
                </a:solidFill>
                <a:latin typeface="Verdana"/>
                <a:ea typeface="Verdana"/>
                <a:cs typeface="Verdana"/>
                <a:sym typeface="Verdana"/>
              </a:rPr>
              <a:t>Problem Domain: </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Capturing the above information in real-time while minimizing the human interaction</a:t>
            </a:r>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pic>
        <p:nvPicPr>
          <p:cNvPr id="1349" name="Google Shape;1349;p206"/>
          <p:cNvPicPr preferRelativeResize="0"/>
          <p:nvPr/>
        </p:nvPicPr>
        <p:blipFill rotWithShape="1">
          <a:blip r:embed="rId3">
            <a:alphaModFix/>
          </a:blip>
          <a:srcRect b="0" l="0" r="0" t="0"/>
          <a:stretch/>
        </p:blipFill>
        <p:spPr>
          <a:xfrm>
            <a:off x="4670923" y="495830"/>
            <a:ext cx="3589183" cy="4035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207"/>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Challenge</a:t>
            </a:r>
            <a:endParaRPr/>
          </a:p>
        </p:txBody>
      </p:sp>
      <p:sp>
        <p:nvSpPr>
          <p:cNvPr id="1355" name="Google Shape;1355;p207"/>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56" name="Google Shape;1356;p207"/>
          <p:cNvSpPr txBox="1"/>
          <p:nvPr/>
        </p:nvSpPr>
        <p:spPr>
          <a:xfrm>
            <a:off x="139729" y="850771"/>
            <a:ext cx="44964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575"/>
              <a:buFont typeface="Rambla"/>
              <a:buChar char="▶"/>
            </a:pPr>
            <a:r>
              <a:rPr lang="en" sz="1575">
                <a:solidFill>
                  <a:srgbClr val="000000"/>
                </a:solidFill>
                <a:latin typeface="Verdana"/>
                <a:ea typeface="Verdana"/>
                <a:cs typeface="Verdana"/>
                <a:sym typeface="Verdana"/>
              </a:rPr>
              <a:t>Before the information on the form can be read by an OCR, various </a:t>
            </a:r>
            <a:r>
              <a:rPr lang="en" sz="1575">
                <a:solidFill>
                  <a:srgbClr val="FF0000"/>
                </a:solidFill>
                <a:latin typeface="Verdana"/>
                <a:ea typeface="Verdana"/>
                <a:cs typeface="Verdana"/>
                <a:sym typeface="Verdana"/>
              </a:rPr>
              <a:t>Regions of Interest</a:t>
            </a:r>
            <a:r>
              <a:rPr lang="en" sz="1575">
                <a:solidFill>
                  <a:srgbClr val="000000"/>
                </a:solidFill>
                <a:latin typeface="Verdana"/>
                <a:ea typeface="Verdana"/>
                <a:cs typeface="Verdana"/>
                <a:sym typeface="Verdana"/>
              </a:rPr>
              <a:t> (ROIs) must be located and properly classified</a:t>
            </a:r>
            <a:endParaRPr/>
          </a:p>
          <a:p>
            <a:pPr indent="-170008" lvl="1" marL="540044" marR="0" rtl="0" algn="l">
              <a:spcBef>
                <a:spcPts val="384"/>
              </a:spcBef>
              <a:spcAft>
                <a:spcPts val="0"/>
              </a:spcAft>
              <a:buClr>
                <a:srgbClr val="0066A1"/>
              </a:buClr>
              <a:buSzPts val="1575"/>
              <a:buFont typeface="Arial"/>
              <a:buNone/>
            </a:pPr>
            <a:r>
              <a:t/>
            </a:r>
            <a:endParaRPr b="0" i="0" sz="1575" u="none" cap="none" strike="noStrike">
              <a:solidFill>
                <a:srgbClr val="000000"/>
              </a:solidFill>
              <a:latin typeface="Verdana"/>
              <a:ea typeface="Verdana"/>
              <a:cs typeface="Verdana"/>
              <a:sym typeface="Verdana"/>
            </a:endParaRPr>
          </a:p>
          <a:p>
            <a:pPr indent="-270022" lvl="0" marL="270022" marR="0" rtl="0" algn="l">
              <a:spcBef>
                <a:spcPts val="315"/>
              </a:spcBef>
              <a:spcAft>
                <a:spcPts val="0"/>
              </a:spcAft>
              <a:buClr>
                <a:srgbClr val="0066A1"/>
              </a:buClr>
              <a:buSzPts val="1575"/>
              <a:buFont typeface="Rambla"/>
              <a:buChar char="▶"/>
            </a:pPr>
            <a:r>
              <a:rPr lang="en" sz="1575">
                <a:solidFill>
                  <a:srgbClr val="000000"/>
                </a:solidFill>
                <a:latin typeface="Verdana"/>
                <a:ea typeface="Verdana"/>
                <a:cs typeface="Verdana"/>
                <a:sym typeface="Verdana"/>
              </a:rPr>
              <a:t>The challenge: </a:t>
            </a:r>
            <a:endParaRPr/>
          </a:p>
          <a:p>
            <a:pPr indent="-270021" lvl="1" marL="540044" marR="0" rtl="0" algn="l">
              <a:spcBef>
                <a:spcPts val="384"/>
              </a:spcBef>
              <a:spcAft>
                <a:spcPts val="0"/>
              </a:spcAft>
              <a:buClr>
                <a:srgbClr val="0066A1"/>
              </a:buClr>
              <a:buSzPts val="1575"/>
              <a:buFont typeface="Arial"/>
              <a:buChar char="–"/>
            </a:pPr>
            <a:r>
              <a:rPr b="0" i="0" lang="en" sz="1575" u="none" cap="none" strike="noStrike">
                <a:solidFill>
                  <a:srgbClr val="000000"/>
                </a:solidFill>
                <a:latin typeface="Verdana"/>
                <a:ea typeface="Verdana"/>
                <a:cs typeface="Verdana"/>
                <a:sym typeface="Verdana"/>
              </a:rPr>
              <a:t>Develop Artificial Intelligence (AI)-based tool – specifically computer vision and machine learning could be applied to facilitate locating and classifying ROIs on a customs form </a:t>
            </a:r>
            <a:endParaRPr/>
          </a:p>
          <a:p>
            <a:pPr indent="-203346" lvl="1" marL="540044" marR="0" rtl="0" algn="l">
              <a:spcBef>
                <a:spcPts val="384"/>
              </a:spcBef>
              <a:spcAft>
                <a:spcPts val="0"/>
              </a:spcAft>
              <a:buClr>
                <a:srgbClr val="0066A1"/>
              </a:buClr>
              <a:buSzPts val="1050"/>
              <a:buFont typeface="Arial"/>
              <a:buNone/>
            </a:pPr>
            <a:r>
              <a:t/>
            </a:r>
            <a:endParaRPr b="0" i="0" sz="1050" u="none" cap="none" strike="noStrike">
              <a:solidFill>
                <a:srgbClr val="000000"/>
              </a:solidFill>
              <a:latin typeface="Verdana"/>
              <a:ea typeface="Verdana"/>
              <a:cs typeface="Verdana"/>
              <a:sym typeface="Verdana"/>
            </a:endParaRPr>
          </a:p>
          <a:p>
            <a:pPr indent="0" lvl="1" marL="270022" marR="0" rtl="0" algn="l">
              <a:spcBef>
                <a:spcPts val="384"/>
              </a:spcBef>
              <a:spcAft>
                <a:spcPts val="0"/>
              </a:spcAft>
              <a:buClr>
                <a:srgbClr val="0066A1"/>
              </a:buClr>
              <a:buSzPts val="825"/>
              <a:buFont typeface="Arial"/>
              <a:buNone/>
            </a:pPr>
            <a:r>
              <a:t/>
            </a:r>
            <a:endParaRPr b="0" i="0" sz="825" u="none" cap="none" strike="noStrike">
              <a:solidFill>
                <a:srgbClr val="000000"/>
              </a:solidFill>
              <a:latin typeface="Verdana"/>
              <a:ea typeface="Verdana"/>
              <a:cs typeface="Verdana"/>
              <a:sym typeface="Verdana"/>
            </a:endParaRPr>
          </a:p>
          <a:p>
            <a:pPr indent="0" lvl="1" marL="270022" marR="0" rtl="0" algn="l">
              <a:spcBef>
                <a:spcPts val="384"/>
              </a:spcBef>
              <a:spcAft>
                <a:spcPts val="0"/>
              </a:spcAft>
              <a:buClr>
                <a:srgbClr val="0066A1"/>
              </a:buClr>
              <a:buSzPts val="825"/>
              <a:buFont typeface="Arial"/>
              <a:buNone/>
            </a:pPr>
            <a:r>
              <a:t/>
            </a:r>
            <a:endParaRPr b="0" i="0" sz="825" u="none" cap="none" strike="noStrike">
              <a:solidFill>
                <a:srgbClr val="000000"/>
              </a:solidFill>
              <a:latin typeface="Verdana"/>
              <a:ea typeface="Verdana"/>
              <a:cs typeface="Verdana"/>
              <a:sym typeface="Verdana"/>
            </a:endParaRPr>
          </a:p>
          <a:p>
            <a:pPr indent="0" lvl="1" marL="270022" marR="0" rtl="0" algn="l">
              <a:spcBef>
                <a:spcPts val="384"/>
              </a:spcBef>
              <a:spcAft>
                <a:spcPts val="0"/>
              </a:spcAft>
              <a:buClr>
                <a:srgbClr val="0066A1"/>
              </a:buClr>
              <a:buSzPts val="825"/>
              <a:buFont typeface="Arial"/>
              <a:buNone/>
            </a:pPr>
            <a:r>
              <a:rPr b="0" i="0" lang="en" sz="825" u="none" cap="none" strike="noStrike">
                <a:solidFill>
                  <a:srgbClr val="000000"/>
                </a:solidFill>
                <a:latin typeface="Verdana"/>
                <a:ea typeface="Verdana"/>
                <a:cs typeface="Verdana"/>
                <a:sym typeface="Verdana"/>
              </a:rPr>
              <a:t>* Reading the contents inside each ROI falls outside the scope of this project</a:t>
            </a:r>
            <a:endParaRPr b="0" i="0" sz="1350" u="none" cap="none" strike="noStrike">
              <a:solidFill>
                <a:srgbClr val="000000"/>
              </a:solidFill>
              <a:latin typeface="Verdana"/>
              <a:ea typeface="Verdana"/>
              <a:cs typeface="Verdana"/>
              <a:sym typeface="Verdana"/>
            </a:endParaRPr>
          </a:p>
        </p:txBody>
      </p:sp>
      <p:pic>
        <p:nvPicPr>
          <p:cNvPr descr="C:\Users\a459199\Desktop\Picture2.png" id="1357" name="Google Shape;1357;p207"/>
          <p:cNvPicPr preferRelativeResize="0"/>
          <p:nvPr/>
        </p:nvPicPr>
        <p:blipFill rotWithShape="1">
          <a:blip r:embed="rId3">
            <a:alphaModFix/>
          </a:blip>
          <a:srcRect b="0" l="0" r="0" t="0"/>
          <a:stretch/>
        </p:blipFill>
        <p:spPr>
          <a:xfrm>
            <a:off x="4904064" y="671293"/>
            <a:ext cx="3584582" cy="395045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208"/>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Project Description</a:t>
            </a:r>
            <a:endParaRPr/>
          </a:p>
        </p:txBody>
      </p:sp>
      <p:sp>
        <p:nvSpPr>
          <p:cNvPr id="1363" name="Google Shape;1363;p208"/>
          <p:cNvSpPr txBox="1"/>
          <p:nvPr>
            <p:ph idx="12" type="sldNum"/>
          </p:nvPr>
        </p:nvSpPr>
        <p:spPr>
          <a:xfrm>
            <a:off x="222634" y="3593213"/>
            <a:ext cx="867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64" name="Google Shape;1364;p208"/>
          <p:cNvSpPr txBox="1"/>
          <p:nvPr/>
        </p:nvSpPr>
        <p:spPr>
          <a:xfrm>
            <a:off x="139729" y="850771"/>
            <a:ext cx="85116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Input</a:t>
            </a:r>
            <a:endParaRPr/>
          </a:p>
          <a:p>
            <a:pPr indent="-270021" lvl="1" marL="540044" marR="0" rtl="0" algn="l">
              <a:spcBef>
                <a:spcPts val="384"/>
              </a:spcBef>
              <a:spcAft>
                <a:spcPts val="0"/>
              </a:spcAft>
              <a:buClr>
                <a:srgbClr val="0066A1"/>
              </a:buClr>
              <a:buSzPts val="1500"/>
              <a:buFont typeface="Arial"/>
              <a:buChar char="–"/>
            </a:pPr>
            <a:r>
              <a:rPr b="0" i="0" lang="en" sz="1500" u="none" cap="none" strike="noStrike">
                <a:solidFill>
                  <a:srgbClr val="000000"/>
                </a:solidFill>
                <a:latin typeface="Verdana"/>
                <a:ea typeface="Verdana"/>
                <a:cs typeface="Verdana"/>
                <a:sym typeface="Verdana"/>
              </a:rPr>
              <a:t>Grayscale JPEG images of packages</a:t>
            </a:r>
            <a:endParaRPr/>
          </a:p>
          <a:p>
            <a:pPr indent="-174771" lvl="1" marL="540044" marR="0" rtl="0" algn="l">
              <a:spcBef>
                <a:spcPts val="384"/>
              </a:spcBef>
              <a:spcAft>
                <a:spcPts val="0"/>
              </a:spcAft>
              <a:buClr>
                <a:srgbClr val="0066A1"/>
              </a:buClr>
              <a:buSzPts val="1500"/>
              <a:buFont typeface="Arial"/>
              <a:buNone/>
            </a:pPr>
            <a:r>
              <a:t/>
            </a:r>
            <a:endParaRPr b="0" i="0" sz="1500" u="none" cap="none" strike="noStrike">
              <a:solidFill>
                <a:srgbClr val="000000"/>
              </a:solidFill>
              <a:latin typeface="Verdana"/>
              <a:ea typeface="Verdana"/>
              <a:cs typeface="Verdana"/>
              <a:sym typeface="Verdana"/>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Output</a:t>
            </a:r>
            <a:endParaRPr/>
          </a:p>
          <a:p>
            <a:pPr indent="-270021" lvl="1" marL="540044" marR="0" rtl="0" algn="l">
              <a:spcBef>
                <a:spcPts val="384"/>
              </a:spcBef>
              <a:spcAft>
                <a:spcPts val="0"/>
              </a:spcAft>
              <a:buClr>
                <a:srgbClr val="0066A1"/>
              </a:buClr>
              <a:buSzPts val="1500"/>
              <a:buFont typeface="Arial"/>
              <a:buChar char="–"/>
            </a:pPr>
            <a:r>
              <a:rPr b="0" i="0" lang="en" sz="1500" u="none" cap="none" strike="noStrike">
                <a:solidFill>
                  <a:srgbClr val="000000"/>
                </a:solidFill>
                <a:latin typeface="Verdana"/>
                <a:ea typeface="Verdana"/>
                <a:cs typeface="Verdana"/>
                <a:sym typeface="Verdana"/>
              </a:rPr>
              <a:t>csv file with the location and type of the various ROIs detected on each image</a:t>
            </a:r>
            <a:endParaRPr/>
          </a:p>
          <a:p>
            <a:pPr indent="-270021" lvl="1" marL="540044" marR="0" rtl="0" algn="l">
              <a:spcBef>
                <a:spcPts val="384"/>
              </a:spcBef>
              <a:spcAft>
                <a:spcPts val="0"/>
              </a:spcAft>
              <a:buClr>
                <a:srgbClr val="0066A1"/>
              </a:buClr>
              <a:buSzPts val="1500"/>
              <a:buFont typeface="Arial"/>
              <a:buChar char="–"/>
            </a:pPr>
            <a:r>
              <a:rPr b="0" i="0" lang="en" sz="1500" u="none" cap="none" strike="noStrike">
                <a:solidFill>
                  <a:srgbClr val="000000"/>
                </a:solidFill>
                <a:latin typeface="Verdana"/>
                <a:ea typeface="Verdana"/>
                <a:cs typeface="Verdana"/>
                <a:sym typeface="Verdana"/>
              </a:rPr>
              <a:t>output the co-ordinates of the bounding boxes for each region</a:t>
            </a:r>
            <a:endParaRPr/>
          </a:p>
          <a:p>
            <a:pPr indent="-184296" lvl="1" marL="540044" marR="0" rtl="0" algn="l">
              <a:spcBef>
                <a:spcPts val="384"/>
              </a:spcBef>
              <a:spcAft>
                <a:spcPts val="0"/>
              </a:spcAft>
              <a:buClr>
                <a:srgbClr val="0066A1"/>
              </a:buClr>
              <a:buSzPts val="1350"/>
              <a:buFont typeface="Arial"/>
              <a:buNone/>
            </a:pPr>
            <a:r>
              <a:t/>
            </a:r>
            <a:endParaRPr b="0" i="0" sz="1350" u="none" cap="none" strike="noStrike">
              <a:solidFill>
                <a:srgbClr val="000000"/>
              </a:solidFill>
              <a:latin typeface="Verdana"/>
              <a:ea typeface="Verdana"/>
              <a:cs typeface="Verdana"/>
              <a:sym typeface="Verdana"/>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Platform</a:t>
            </a:r>
            <a:endParaRPr/>
          </a:p>
          <a:p>
            <a:pPr indent="-270021" lvl="1" marL="540044" marR="0" rtl="0" algn="l">
              <a:spcBef>
                <a:spcPts val="384"/>
              </a:spcBef>
              <a:spcAft>
                <a:spcPts val="0"/>
              </a:spcAft>
              <a:buClr>
                <a:srgbClr val="0066A1"/>
              </a:buClr>
              <a:buSzPts val="1500"/>
              <a:buFont typeface="Arial"/>
              <a:buChar char="–"/>
            </a:pPr>
            <a:r>
              <a:rPr b="0" i="0" lang="en" sz="1500" u="none" cap="none" strike="noStrike">
                <a:solidFill>
                  <a:srgbClr val="000000"/>
                </a:solidFill>
                <a:latin typeface="Verdana"/>
                <a:ea typeface="Verdana"/>
                <a:cs typeface="Verdana"/>
                <a:sym typeface="Verdana"/>
              </a:rPr>
              <a:t>You may use any platform or library you deem necessary to achieve maximum performance </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Google Cloud Platform. Tensor Flow, etc. </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Libraries, architectures and code snippets imported either from open source contributions or elsewhere need to be appropriately cited</a:t>
            </a:r>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209"/>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Additional details</a:t>
            </a:r>
            <a:endParaRPr/>
          </a:p>
        </p:txBody>
      </p:sp>
      <p:sp>
        <p:nvSpPr>
          <p:cNvPr id="1370" name="Google Shape;1370;p209"/>
          <p:cNvSpPr txBox="1"/>
          <p:nvPr>
            <p:ph idx="12" type="sldNum"/>
          </p:nvPr>
        </p:nvSpPr>
        <p:spPr>
          <a:xfrm>
            <a:off x="222635" y="3593213"/>
            <a:ext cx="1539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71" name="Google Shape;1371;p209"/>
          <p:cNvSpPr txBox="1"/>
          <p:nvPr/>
        </p:nvSpPr>
        <p:spPr>
          <a:xfrm>
            <a:off x="159318" y="766571"/>
            <a:ext cx="85116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ROI Types</a:t>
            </a:r>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0" lvl="0" marL="0"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a:p>
            <a:pPr indent="-270022" lvl="0" marL="270022" marR="0" rtl="0" algn="l">
              <a:spcBef>
                <a:spcPts val="315"/>
              </a:spcBef>
              <a:spcAft>
                <a:spcPts val="0"/>
              </a:spcAft>
              <a:buClr>
                <a:srgbClr val="0066A1"/>
              </a:buClr>
              <a:buSzPts val="1575"/>
              <a:buFont typeface="Rambla"/>
              <a:buChar char="▶"/>
            </a:pPr>
            <a:r>
              <a:rPr lang="en" sz="1575">
                <a:solidFill>
                  <a:srgbClr val="000000"/>
                </a:solidFill>
                <a:latin typeface="Verdana"/>
                <a:ea typeface="Verdana"/>
                <a:cs typeface="Verdana"/>
                <a:sym typeface="Verdana"/>
              </a:rPr>
              <a:t>Notes: </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A sender or recipient name is often found on the first line of a sender or recipient address block. If that is the case, ROIs of type 0 or 2 will not be separately identified. </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In some forms, however, the name is separated into its own field. In those cases, an ROI of type 0 or 2 will be identified. </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Not every ROI type can always be identified on an image.</a:t>
            </a:r>
            <a:endParaRPr b="0" i="0" sz="1200" u="none" cap="none" strike="noStrike">
              <a:solidFill>
                <a:srgbClr val="000000"/>
              </a:solidFill>
              <a:latin typeface="Arial"/>
              <a:ea typeface="Arial"/>
              <a:cs typeface="Arial"/>
              <a:sym typeface="Arial"/>
            </a:endParaRPr>
          </a:p>
        </p:txBody>
      </p:sp>
      <p:graphicFrame>
        <p:nvGraphicFramePr>
          <p:cNvPr id="1372" name="Google Shape;1372;p209"/>
          <p:cNvGraphicFramePr/>
          <p:nvPr/>
        </p:nvGraphicFramePr>
        <p:xfrm>
          <a:off x="581519" y="1274668"/>
          <a:ext cx="3000000" cy="3000000"/>
        </p:xfrm>
        <a:graphic>
          <a:graphicData uri="http://schemas.openxmlformats.org/drawingml/2006/table">
            <a:tbl>
              <a:tblPr bandRow="1" firstCol="1" firstRow="1">
                <a:noFill/>
                <a:tableStyleId>{E8F7D8CB-1811-4809-9752-0BFACD26E953}</a:tableStyleId>
              </a:tblPr>
              <a:tblGrid>
                <a:gridCol w="1489725"/>
                <a:gridCol w="760375"/>
                <a:gridCol w="3743825"/>
              </a:tblGrid>
              <a:tr h="181850">
                <a:tc>
                  <a:txBody>
                    <a:bodyPr>
                      <a:noAutofit/>
                    </a:bodyPr>
                    <a:lstStyle/>
                    <a:p>
                      <a:pPr indent="0" lvl="0" marL="0" marR="0" rtl="0" algn="ctr">
                        <a:lnSpc>
                          <a:spcPct val="115000"/>
                        </a:lnSpc>
                        <a:spcBef>
                          <a:spcPts val="0"/>
                        </a:spcBef>
                        <a:spcAft>
                          <a:spcPts val="0"/>
                        </a:spcAft>
                        <a:buNone/>
                      </a:pPr>
                      <a:r>
                        <a:rPr lang="en" sz="800" u="none" cap="none" strike="noStrike"/>
                        <a:t>ROI</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Type</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Comments</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Sender’s Name</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0</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If not already part of the Sender’s Address (see note)</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Sender’s Address</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1</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 </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Recipient’s Name</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2</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If not already part of the Recipient’s Address (see note)</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Recipient’s Address</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3</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 </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Contents Description</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4</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 </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Total Weight</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5</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 </a:t>
                      </a:r>
                      <a:endParaRPr sz="800" u="none" cap="none" strike="noStrike">
                        <a:latin typeface="Calibri"/>
                        <a:ea typeface="Calibri"/>
                        <a:cs typeface="Calibri"/>
                        <a:sym typeface="Calibri"/>
                      </a:endParaRPr>
                    </a:p>
                  </a:txBody>
                  <a:tcPr marT="0" marB="0" marR="51425" marL="51425"/>
                </a:tc>
              </a:tr>
              <a:tr h="181850">
                <a:tc>
                  <a:txBody>
                    <a:bodyPr>
                      <a:noAutofit/>
                    </a:bodyPr>
                    <a:lstStyle/>
                    <a:p>
                      <a:pPr indent="0" lvl="0" marL="0" marR="0" rtl="0" algn="l">
                        <a:lnSpc>
                          <a:spcPct val="115000"/>
                        </a:lnSpc>
                        <a:spcBef>
                          <a:spcPts val="0"/>
                        </a:spcBef>
                        <a:spcAft>
                          <a:spcPts val="0"/>
                        </a:spcAft>
                        <a:buNone/>
                      </a:pPr>
                      <a:r>
                        <a:rPr lang="en" sz="800" u="none" cap="none" strike="noStrike"/>
                        <a:t>Total Value</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ctr">
                        <a:lnSpc>
                          <a:spcPct val="115000"/>
                        </a:lnSpc>
                        <a:spcBef>
                          <a:spcPts val="0"/>
                        </a:spcBef>
                        <a:spcAft>
                          <a:spcPts val="0"/>
                        </a:spcAft>
                        <a:buNone/>
                      </a:pPr>
                      <a:r>
                        <a:rPr lang="en" sz="800" u="none" cap="none" strike="noStrike"/>
                        <a:t>6</a:t>
                      </a:r>
                      <a:endParaRPr sz="800" u="none" cap="none" strike="noStrike">
                        <a:latin typeface="Calibri"/>
                        <a:ea typeface="Calibri"/>
                        <a:cs typeface="Calibri"/>
                        <a:sym typeface="Calibri"/>
                      </a:endParaRPr>
                    </a:p>
                  </a:txBody>
                  <a:tcPr marT="0" marB="0" marR="51425" marL="51425"/>
                </a:tc>
                <a:tc>
                  <a:txBody>
                    <a:bodyPr>
                      <a:noAutofit/>
                    </a:bodyPr>
                    <a:lstStyle/>
                    <a:p>
                      <a:pPr indent="0" lvl="0" marL="0" marR="0" rtl="0" algn="l">
                        <a:lnSpc>
                          <a:spcPct val="115000"/>
                        </a:lnSpc>
                        <a:spcBef>
                          <a:spcPts val="0"/>
                        </a:spcBef>
                        <a:spcAft>
                          <a:spcPts val="0"/>
                        </a:spcAft>
                        <a:buNone/>
                      </a:pPr>
                      <a:r>
                        <a:rPr lang="en" sz="800" u="none" cap="none" strike="noStrike"/>
                        <a:t> </a:t>
                      </a:r>
                      <a:endParaRPr sz="800" u="none" cap="none" strike="noStrike">
                        <a:latin typeface="Calibri"/>
                        <a:ea typeface="Calibri"/>
                        <a:cs typeface="Calibri"/>
                        <a:sym typeface="Calibri"/>
                      </a:endParaRPr>
                    </a:p>
                  </a:txBody>
                  <a:tcPr marT="0" marB="0" marR="51425" marL="5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210"/>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Resources</a:t>
            </a:r>
            <a:endParaRPr/>
          </a:p>
        </p:txBody>
      </p:sp>
      <p:sp>
        <p:nvSpPr>
          <p:cNvPr id="1378" name="Google Shape;1378;p210"/>
          <p:cNvSpPr txBox="1"/>
          <p:nvPr>
            <p:ph idx="12" type="sldNum"/>
          </p:nvPr>
        </p:nvSpPr>
        <p:spPr>
          <a:xfrm>
            <a:off x="222635" y="3593213"/>
            <a:ext cx="1539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79" name="Google Shape;1379;p210"/>
          <p:cNvSpPr txBox="1"/>
          <p:nvPr/>
        </p:nvSpPr>
        <p:spPr>
          <a:xfrm>
            <a:off x="139729" y="850771"/>
            <a:ext cx="40851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Training Data</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Images containing customs forms various countries (China, USA, UK, Germany, etc.)</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~700 images along with a csv file containing correct ROI coordinates</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You may break it up into training and validation as you deem appropriate</a:t>
            </a:r>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Python Visualization Software</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Resource to help navigate &amp; visualize various  ROI coordinates on images</a:t>
            </a:r>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Documents</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Full problem description &amp; details</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Visualization software installation guide</a:t>
            </a:r>
            <a:endParaRPr/>
          </a:p>
          <a:p>
            <a:pPr indent="-184296" lvl="1" marL="540044" marR="0" rtl="0" algn="l">
              <a:spcBef>
                <a:spcPts val="384"/>
              </a:spcBef>
              <a:spcAft>
                <a:spcPts val="0"/>
              </a:spcAft>
              <a:buClr>
                <a:srgbClr val="0066A1"/>
              </a:buClr>
              <a:buSzPts val="1350"/>
              <a:buFont typeface="Arial"/>
              <a:buNone/>
            </a:pPr>
            <a:r>
              <a:t/>
            </a:r>
            <a:endParaRPr b="0" i="0" sz="1350" u="none" cap="none" strike="noStrike">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pic>
        <p:nvPicPr>
          <p:cNvPr id="1380" name="Google Shape;1380;p210"/>
          <p:cNvPicPr preferRelativeResize="0"/>
          <p:nvPr/>
        </p:nvPicPr>
        <p:blipFill rotWithShape="1">
          <a:blip r:embed="rId3">
            <a:alphaModFix/>
          </a:blip>
          <a:srcRect b="0" l="0" r="0" t="0"/>
          <a:stretch/>
        </p:blipFill>
        <p:spPr>
          <a:xfrm>
            <a:off x="4294487" y="629156"/>
            <a:ext cx="4342269" cy="38851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211"/>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Testing</a:t>
            </a:r>
            <a:endParaRPr/>
          </a:p>
        </p:txBody>
      </p:sp>
      <p:sp>
        <p:nvSpPr>
          <p:cNvPr id="1386" name="Google Shape;1386;p211"/>
          <p:cNvSpPr txBox="1"/>
          <p:nvPr>
            <p:ph idx="12" type="sldNum"/>
          </p:nvPr>
        </p:nvSpPr>
        <p:spPr>
          <a:xfrm>
            <a:off x="222635" y="3593213"/>
            <a:ext cx="1539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87" name="Google Shape;1387;p211"/>
          <p:cNvSpPr txBox="1"/>
          <p:nvPr/>
        </p:nvSpPr>
        <p:spPr>
          <a:xfrm>
            <a:off x="159318" y="766571"/>
            <a:ext cx="8511600" cy="3771000"/>
          </a:xfrm>
          <a:prstGeom prst="rect">
            <a:avLst/>
          </a:prstGeom>
          <a:noFill/>
          <a:ln>
            <a:noFill/>
          </a:ln>
        </p:spPr>
        <p:txBody>
          <a:bodyPr anchorCtr="0" anchor="t" bIns="45700" lIns="91425" spcFirstLastPara="1" rIns="91425" wrap="square" tIns="45700">
            <a:noAutofit/>
          </a:bodyPr>
          <a:lstStyle/>
          <a:p>
            <a:pPr indent="-270022" lvl="0" marL="270022" marR="0" rtl="0" algn="l">
              <a:spcBef>
                <a:spcPts val="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Test Data</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Blind set of ~300 images</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Will be provided at the conclusion of the Hackathon (e.g. 1 hour before the end)</a:t>
            </a:r>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Output</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Student results on test data must be provided in the same format as the training set input csv (use visualization software to ensure data accuracy)</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Presentation of the solution</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full description of the approach</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why / benefits</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complete set of tools used</a:t>
            </a:r>
            <a:endParaRPr/>
          </a:p>
          <a:p>
            <a:pPr indent="-270022" lvl="2" marL="810067" marR="0" rtl="0" algn="l">
              <a:spcBef>
                <a:spcPts val="270"/>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detail all open source software</a:t>
            </a:r>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Grading</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Results will be graded based on accuracy of bounding boxes yielded by your software</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Winners will be notified within 2-3 days</a:t>
            </a:r>
            <a:endParaRPr/>
          </a:p>
          <a:p>
            <a:pPr indent="0" lvl="1" marL="270022" marR="0" rtl="0" algn="l">
              <a:spcBef>
                <a:spcPts val="384"/>
              </a:spcBef>
              <a:spcAft>
                <a:spcPts val="0"/>
              </a:spcAft>
              <a:buClr>
                <a:srgbClr val="0066A1"/>
              </a:buClr>
              <a:buSzPts val="1500"/>
              <a:buFont typeface="Arial"/>
              <a:buNone/>
            </a:pPr>
            <a:r>
              <a:t/>
            </a:r>
            <a:endParaRPr b="0" i="0" sz="1500" u="none" cap="none" strike="noStrike">
              <a:solidFill>
                <a:srgbClr val="000000"/>
              </a:solidFill>
              <a:latin typeface="Verdana"/>
              <a:ea typeface="Verdana"/>
              <a:cs typeface="Verdana"/>
              <a:sym typeface="Verdana"/>
            </a:endParaRPr>
          </a:p>
          <a:p>
            <a:pPr indent="-174771" lvl="1" marL="540044" marR="0" rtl="0" algn="l">
              <a:spcBef>
                <a:spcPts val="384"/>
              </a:spcBef>
              <a:spcAft>
                <a:spcPts val="0"/>
              </a:spcAft>
              <a:buClr>
                <a:srgbClr val="0066A1"/>
              </a:buClr>
              <a:buSzPts val="1500"/>
              <a:buFont typeface="Arial"/>
              <a:buNone/>
            </a:pPr>
            <a:r>
              <a:t/>
            </a:r>
            <a:endParaRPr b="0" i="0" sz="1500" u="none" cap="none" strike="noStrike">
              <a:solidFill>
                <a:srgbClr val="000000"/>
              </a:solidFill>
              <a:latin typeface="Verdana"/>
              <a:ea typeface="Verdana"/>
              <a:cs typeface="Verdana"/>
              <a:sym typeface="Verdana"/>
            </a:endParaRPr>
          </a:p>
          <a:p>
            <a:pPr indent="0" lvl="0" marL="0"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212"/>
          <p:cNvSpPr txBox="1"/>
          <p:nvPr>
            <p:ph type="title"/>
          </p:nvPr>
        </p:nvSpPr>
        <p:spPr>
          <a:xfrm>
            <a:off x="296923" y="288069"/>
            <a:ext cx="8748000" cy="2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300"/>
              <a:buFont typeface="Verdana"/>
              <a:buNone/>
            </a:pPr>
            <a:r>
              <a:rPr lang="en"/>
              <a:t>Data Privacy</a:t>
            </a:r>
            <a:endParaRPr/>
          </a:p>
        </p:txBody>
      </p:sp>
      <p:sp>
        <p:nvSpPr>
          <p:cNvPr id="1393" name="Google Shape;1393;p212"/>
          <p:cNvSpPr txBox="1"/>
          <p:nvPr>
            <p:ph idx="12" type="sldNum"/>
          </p:nvPr>
        </p:nvSpPr>
        <p:spPr>
          <a:xfrm>
            <a:off x="222635" y="3593213"/>
            <a:ext cx="153900" cy="118200"/>
          </a:xfrm>
          <a:prstGeom prst="rect">
            <a:avLst/>
          </a:prstGeom>
          <a:noFill/>
          <a:ln>
            <a:noFill/>
          </a:ln>
        </p:spPr>
        <p:txBody>
          <a:bodyPr anchorCtr="0" anchor="ctr" bIns="0" lIns="0" spcFirstLastPara="1" rIns="0" wrap="square" tIns="0">
            <a:noAutofit/>
          </a:bodyPr>
          <a:lstStyle/>
          <a:p>
            <a:pPr indent="0" lvl="0" marL="19011" rtl="0" algn="l">
              <a:lnSpc>
                <a:spcPct val="121090"/>
              </a:lnSpc>
              <a:spcBef>
                <a:spcPts val="0"/>
              </a:spcBef>
              <a:spcAft>
                <a:spcPts val="0"/>
              </a:spcAft>
              <a:buNone/>
            </a:pPr>
            <a:fld id="{00000000-1234-1234-1234-123412341234}" type="slidenum">
              <a:rPr lang="en" sz="825">
                <a:solidFill>
                  <a:srgbClr val="000000"/>
                </a:solidFill>
                <a:latin typeface="Verdana"/>
                <a:ea typeface="Verdana"/>
                <a:cs typeface="Verdana"/>
                <a:sym typeface="Verdana"/>
              </a:rPr>
              <a:t>‹#›</a:t>
            </a:fld>
            <a:endParaRPr sz="825">
              <a:solidFill>
                <a:srgbClr val="000000"/>
              </a:solidFill>
              <a:latin typeface="Verdana"/>
              <a:ea typeface="Verdana"/>
              <a:cs typeface="Verdana"/>
              <a:sym typeface="Verdana"/>
            </a:endParaRPr>
          </a:p>
        </p:txBody>
      </p:sp>
      <p:sp>
        <p:nvSpPr>
          <p:cNvPr id="1394" name="Google Shape;1394;p212"/>
          <p:cNvSpPr txBox="1"/>
          <p:nvPr/>
        </p:nvSpPr>
        <p:spPr>
          <a:xfrm>
            <a:off x="159318" y="766571"/>
            <a:ext cx="8511600" cy="3771000"/>
          </a:xfrm>
          <a:prstGeom prst="rect">
            <a:avLst/>
          </a:prstGeom>
          <a:noFill/>
          <a:ln>
            <a:noFill/>
          </a:ln>
        </p:spPr>
        <p:txBody>
          <a:bodyPr anchorCtr="0" anchor="t" bIns="45700" lIns="91425" spcFirstLastPara="1" rIns="91425" wrap="square" tIns="45700">
            <a:noAutofit/>
          </a:bodyPr>
          <a:lstStyle/>
          <a:p>
            <a:pPr indent="-155722" lvl="0" marL="270022" marR="0" rtl="0" algn="l">
              <a:spcBef>
                <a:spcPts val="0"/>
              </a:spcBef>
              <a:spcAft>
                <a:spcPts val="0"/>
              </a:spcAft>
              <a:buClr>
                <a:srgbClr val="0066A1"/>
              </a:buClr>
              <a:buSzPts val="1800"/>
              <a:buFont typeface="Rambla"/>
              <a:buNone/>
            </a:pPr>
            <a:r>
              <a:t/>
            </a:r>
            <a:endParaRPr sz="1800">
              <a:solidFill>
                <a:srgbClr val="000000"/>
              </a:solidFill>
              <a:latin typeface="Verdana"/>
              <a:ea typeface="Verdana"/>
              <a:cs typeface="Verdana"/>
              <a:sym typeface="Verdana"/>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DO NOT SHARE IMAGE DATA</a:t>
            </a:r>
            <a:endParaRPr/>
          </a:p>
          <a:p>
            <a:pPr indent="-155722" lvl="0" marL="270022" marR="0" rtl="0" algn="l">
              <a:spcBef>
                <a:spcPts val="360"/>
              </a:spcBef>
              <a:spcAft>
                <a:spcPts val="0"/>
              </a:spcAft>
              <a:buClr>
                <a:srgbClr val="0066A1"/>
              </a:buClr>
              <a:buSzPts val="1800"/>
              <a:buFont typeface="Rambla"/>
              <a:buNone/>
            </a:pPr>
            <a:r>
              <a:t/>
            </a:r>
            <a:endParaRPr sz="1800">
              <a:solidFill>
                <a:srgbClr val="000000"/>
              </a:solidFill>
              <a:latin typeface="Verdana"/>
              <a:ea typeface="Verdana"/>
              <a:cs typeface="Verdana"/>
              <a:sym typeface="Verdana"/>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IMAGE MUST BE RETUREND TO ATOS AT THE END</a:t>
            </a:r>
            <a:endParaRPr/>
          </a:p>
          <a:p>
            <a:pPr indent="-155722" lvl="0" marL="270022" marR="0" rtl="0" algn="l">
              <a:spcBef>
                <a:spcPts val="360"/>
              </a:spcBef>
              <a:spcAft>
                <a:spcPts val="0"/>
              </a:spcAft>
              <a:buClr>
                <a:srgbClr val="0066A1"/>
              </a:buClr>
              <a:buSzPts val="1800"/>
              <a:buFont typeface="Rambla"/>
              <a:buNone/>
            </a:pPr>
            <a:r>
              <a:t/>
            </a:r>
            <a:endParaRPr sz="1800">
              <a:solidFill>
                <a:srgbClr val="000000"/>
              </a:solidFill>
              <a:latin typeface="Verdana"/>
              <a:ea typeface="Verdana"/>
              <a:cs typeface="Verdana"/>
              <a:sym typeface="Verdana"/>
            </a:endParaRPr>
          </a:p>
          <a:p>
            <a:pPr indent="-270022" lvl="0" marL="270022" marR="0" rtl="0" algn="l">
              <a:spcBef>
                <a:spcPts val="360"/>
              </a:spcBef>
              <a:spcAft>
                <a:spcPts val="0"/>
              </a:spcAft>
              <a:buClr>
                <a:srgbClr val="0066A1"/>
              </a:buClr>
              <a:buSzPts val="1800"/>
              <a:buFont typeface="Rambla"/>
              <a:buChar char="▶"/>
            </a:pPr>
            <a:r>
              <a:rPr lang="en" sz="1800">
                <a:solidFill>
                  <a:srgbClr val="000000"/>
                </a:solidFill>
                <a:latin typeface="Verdana"/>
                <a:ea typeface="Verdana"/>
                <a:cs typeface="Verdana"/>
                <a:sym typeface="Verdana"/>
              </a:rPr>
              <a:t>IMAGES STORED ON LOCAL DISKS MUST BE DESTROYED AT THE END OF THE HACKATHON</a:t>
            </a:r>
            <a:endParaRPr/>
          </a:p>
          <a:p>
            <a:pPr indent="-270021" lvl="1" marL="540044" marR="0" rtl="0" algn="l">
              <a:spcBef>
                <a:spcPts val="384"/>
              </a:spcBef>
              <a:spcAft>
                <a:spcPts val="0"/>
              </a:spcAft>
              <a:buClr>
                <a:srgbClr val="0066A1"/>
              </a:buClr>
              <a:buSzPts val="1350"/>
              <a:buFont typeface="Arial"/>
              <a:buChar char="–"/>
            </a:pPr>
            <a:r>
              <a:rPr b="0" i="0" lang="en" sz="1350" u="none" cap="none" strike="noStrike">
                <a:solidFill>
                  <a:srgbClr val="000000"/>
                </a:solidFill>
                <a:latin typeface="Verdana"/>
                <a:ea typeface="Verdana"/>
                <a:cs typeface="Verdana"/>
                <a:sym typeface="Verdana"/>
              </a:rPr>
              <a:t>Subject to disqualification</a:t>
            </a:r>
            <a:endParaRPr/>
          </a:p>
          <a:p>
            <a:pPr indent="0" lvl="1" marL="270022" marR="0" rtl="0" algn="l">
              <a:spcBef>
                <a:spcPts val="384"/>
              </a:spcBef>
              <a:spcAft>
                <a:spcPts val="0"/>
              </a:spcAft>
              <a:buClr>
                <a:srgbClr val="0066A1"/>
              </a:buClr>
              <a:buSzPts val="1500"/>
              <a:buFont typeface="Arial"/>
              <a:buNone/>
            </a:pPr>
            <a:r>
              <a:t/>
            </a:r>
            <a:endParaRPr b="0" i="0" sz="1500" u="none" cap="none" strike="noStrike">
              <a:solidFill>
                <a:srgbClr val="000000"/>
              </a:solidFill>
              <a:latin typeface="Verdana"/>
              <a:ea typeface="Verdana"/>
              <a:cs typeface="Verdana"/>
              <a:sym typeface="Verdana"/>
            </a:endParaRPr>
          </a:p>
          <a:p>
            <a:pPr indent="-174771" lvl="1" marL="540044" marR="0" rtl="0" algn="l">
              <a:spcBef>
                <a:spcPts val="384"/>
              </a:spcBef>
              <a:spcAft>
                <a:spcPts val="0"/>
              </a:spcAft>
              <a:buClr>
                <a:srgbClr val="0066A1"/>
              </a:buClr>
              <a:buSzPts val="1500"/>
              <a:buFont typeface="Arial"/>
              <a:buNone/>
            </a:pPr>
            <a:r>
              <a:t/>
            </a:r>
            <a:endParaRPr b="0" i="0" sz="1500" u="none" cap="none" strike="noStrike">
              <a:solidFill>
                <a:srgbClr val="000000"/>
              </a:solidFill>
              <a:latin typeface="Verdana"/>
              <a:ea typeface="Verdana"/>
              <a:cs typeface="Verdana"/>
              <a:sym typeface="Verdana"/>
            </a:endParaRPr>
          </a:p>
          <a:p>
            <a:pPr indent="0" lvl="0" marL="0"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184297" lvl="0" marL="270022" marR="0" rtl="0" algn="l">
              <a:spcBef>
                <a:spcPts val="270"/>
              </a:spcBef>
              <a:spcAft>
                <a:spcPts val="0"/>
              </a:spcAft>
              <a:buClr>
                <a:srgbClr val="0066A1"/>
              </a:buClr>
              <a:buSzPts val="1350"/>
              <a:buFont typeface="Rambla"/>
              <a:buNone/>
            </a:pPr>
            <a:r>
              <a:t/>
            </a:r>
            <a:endParaRPr sz="1350">
              <a:solidFill>
                <a:srgbClr val="000000"/>
              </a:solidFill>
              <a:latin typeface="Verdana"/>
              <a:ea typeface="Verdana"/>
              <a:cs typeface="Verdana"/>
              <a:sym typeface="Verdana"/>
            </a:endParaRPr>
          </a:p>
          <a:p>
            <a:pPr indent="-174772" lvl="0" marL="270022" marR="0" rtl="0" algn="l">
              <a:spcBef>
                <a:spcPts val="300"/>
              </a:spcBef>
              <a:spcAft>
                <a:spcPts val="0"/>
              </a:spcAft>
              <a:buClr>
                <a:srgbClr val="0066A1"/>
              </a:buClr>
              <a:buSzPts val="1500"/>
              <a:buFont typeface="Rambla"/>
              <a:buNone/>
            </a:pPr>
            <a:r>
              <a:t/>
            </a:r>
            <a:endParaRPr sz="1500">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213"/>
          <p:cNvSpPr txBox="1"/>
          <p:nvPr>
            <p:ph type="title"/>
          </p:nvPr>
        </p:nvSpPr>
        <p:spPr>
          <a:xfrm>
            <a:off x="3203848" y="1995686"/>
            <a:ext cx="5472600" cy="108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000"/>
              <a:buFont typeface="Verdana"/>
              <a:buNone/>
            </a:pPr>
            <a:r>
              <a:rPr lang="en"/>
              <a:t>IT Challenge edition 2019</a:t>
            </a:r>
            <a:endParaRPr/>
          </a:p>
        </p:txBody>
      </p:sp>
      <p:sp>
        <p:nvSpPr>
          <p:cNvPr id="1400" name="Google Shape;1400;p213"/>
          <p:cNvSpPr txBox="1"/>
          <p:nvPr/>
        </p:nvSpPr>
        <p:spPr>
          <a:xfrm>
            <a:off x="6732240" y="3832761"/>
            <a:ext cx="2304300" cy="323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@AtosITChallenge</a:t>
            </a:r>
            <a:endParaRPr b="0" i="0" sz="1500" u="none" cap="none" strike="noStrike">
              <a:solidFill>
                <a:srgbClr val="FFFFFF"/>
              </a:solidFill>
              <a:latin typeface="Arial"/>
              <a:ea typeface="Arial"/>
              <a:cs typeface="Arial"/>
              <a:sym typeface="Arial"/>
            </a:endParaRPr>
          </a:p>
        </p:txBody>
      </p:sp>
      <p:sp>
        <p:nvSpPr>
          <p:cNvPr id="1401" name="Google Shape;1401;p213"/>
          <p:cNvSpPr txBox="1"/>
          <p:nvPr/>
        </p:nvSpPr>
        <p:spPr>
          <a:xfrm>
            <a:off x="5796136" y="4120793"/>
            <a:ext cx="3240300" cy="323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500"/>
              <a:buFont typeface="Arial"/>
              <a:buNone/>
            </a:pPr>
            <a:r>
              <a:rPr b="0" i="0" lang="en" sz="1500" u="none" cap="none" strike="noStrike">
                <a:solidFill>
                  <a:srgbClr val="FFFFFF"/>
                </a:solidFill>
                <a:latin typeface="Arial"/>
                <a:ea typeface="Arial"/>
                <a:cs typeface="Arial"/>
                <a:sym typeface="Arial"/>
              </a:rPr>
              <a:t>facebook.com\AtosITChallenge</a:t>
            </a:r>
            <a:endParaRPr b="0" i="0" sz="1500" u="none" cap="none" strike="noStrike">
              <a:solidFill>
                <a:srgbClr val="FFFFFF"/>
              </a:solidFill>
              <a:latin typeface="Arial"/>
              <a:ea typeface="Arial"/>
              <a:cs typeface="Arial"/>
              <a:sym typeface="Arial"/>
            </a:endParaRPr>
          </a:p>
        </p:txBody>
      </p:sp>
      <p:pic>
        <p:nvPicPr>
          <p:cNvPr id="1402" name="Google Shape;1402;p213"/>
          <p:cNvPicPr preferRelativeResize="0"/>
          <p:nvPr/>
        </p:nvPicPr>
        <p:blipFill rotWithShape="1">
          <a:blip r:embed="rId3">
            <a:alphaModFix/>
          </a:blip>
          <a:srcRect b="0" l="0" r="0" t="10706"/>
          <a:stretch/>
        </p:blipFill>
        <p:spPr>
          <a:xfrm>
            <a:off x="6983354" y="3741444"/>
            <a:ext cx="349695" cy="2880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214"/>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Verdana"/>
              <a:buNone/>
            </a:pPr>
            <a:r>
              <a:rPr lang="en"/>
              <a:t>What is the IT Challenge all about?</a:t>
            </a:r>
            <a:endParaRPr/>
          </a:p>
        </p:txBody>
      </p:sp>
      <p:sp>
        <p:nvSpPr>
          <p:cNvPr id="1409" name="Google Shape;1409;p214"/>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
        <p:nvSpPr>
          <p:cNvPr id="1410" name="Google Shape;1410;p214"/>
          <p:cNvSpPr/>
          <p:nvPr/>
        </p:nvSpPr>
        <p:spPr>
          <a:xfrm>
            <a:off x="366572" y="987574"/>
            <a:ext cx="4097400" cy="175290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Verdana"/>
              <a:buNone/>
            </a:pPr>
            <a:r>
              <a:t/>
            </a:r>
            <a:endParaRPr b="0" i="0" sz="1800" u="none" cap="none" strike="noStrike">
              <a:solidFill>
                <a:srgbClr val="FFFFFF"/>
              </a:solidFill>
              <a:latin typeface="Verdana"/>
              <a:ea typeface="Verdana"/>
              <a:cs typeface="Verdana"/>
              <a:sym typeface="Verdana"/>
            </a:endParaRPr>
          </a:p>
        </p:txBody>
      </p:sp>
      <p:sp>
        <p:nvSpPr>
          <p:cNvPr id="1411" name="Google Shape;1411;p214"/>
          <p:cNvSpPr/>
          <p:nvPr/>
        </p:nvSpPr>
        <p:spPr>
          <a:xfrm>
            <a:off x="4719978" y="2787774"/>
            <a:ext cx="4100400" cy="1752900"/>
          </a:xfrm>
          <a:prstGeom prst="rect">
            <a:avLst/>
          </a:prstGeom>
          <a:solidFill>
            <a:srgbClr val="0066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Verdana"/>
              <a:buNone/>
            </a:pPr>
            <a:r>
              <a:t/>
            </a:r>
            <a:endParaRPr b="0" i="0" sz="1800" u="none" cap="none" strike="noStrike">
              <a:solidFill>
                <a:srgbClr val="FFFFFF"/>
              </a:solidFill>
              <a:latin typeface="Verdana"/>
              <a:ea typeface="Verdana"/>
              <a:cs typeface="Verdana"/>
              <a:sym typeface="Verdana"/>
            </a:endParaRPr>
          </a:p>
        </p:txBody>
      </p:sp>
      <p:sp>
        <p:nvSpPr>
          <p:cNvPr id="1412" name="Google Shape;1412;p214"/>
          <p:cNvSpPr/>
          <p:nvPr/>
        </p:nvSpPr>
        <p:spPr>
          <a:xfrm>
            <a:off x="4719978" y="987574"/>
            <a:ext cx="4100400" cy="1728300"/>
          </a:xfrm>
          <a:prstGeom prst="rect">
            <a:avLst/>
          </a:prstGeom>
          <a:solidFill>
            <a:srgbClr val="AEA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Verdana"/>
              <a:buNone/>
            </a:pPr>
            <a:r>
              <a:t/>
            </a:r>
            <a:endParaRPr b="0" i="0" sz="1800" u="none" cap="none" strike="noStrike">
              <a:solidFill>
                <a:srgbClr val="FFFFFF"/>
              </a:solidFill>
              <a:latin typeface="Verdana"/>
              <a:ea typeface="Verdana"/>
              <a:cs typeface="Verdana"/>
              <a:sym typeface="Verdana"/>
            </a:endParaRPr>
          </a:p>
        </p:txBody>
      </p:sp>
      <p:sp>
        <p:nvSpPr>
          <p:cNvPr id="1413" name="Google Shape;1413;p214"/>
          <p:cNvSpPr/>
          <p:nvPr/>
        </p:nvSpPr>
        <p:spPr>
          <a:xfrm>
            <a:off x="366572" y="2800118"/>
            <a:ext cx="4097400" cy="1728300"/>
          </a:xfrm>
          <a:prstGeom prst="rect">
            <a:avLst/>
          </a:prstGeom>
          <a:solidFill>
            <a:srgbClr val="AEA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Verdana"/>
              <a:buNone/>
            </a:pPr>
            <a:r>
              <a:t/>
            </a:r>
            <a:endParaRPr b="0" i="0" sz="1800" u="none" cap="none" strike="noStrike">
              <a:solidFill>
                <a:srgbClr val="FFFFFF"/>
              </a:solidFill>
              <a:latin typeface="Verdana"/>
              <a:ea typeface="Verdana"/>
              <a:cs typeface="Verdana"/>
              <a:sym typeface="Verdana"/>
            </a:endParaRPr>
          </a:p>
        </p:txBody>
      </p:sp>
      <p:sp>
        <p:nvSpPr>
          <p:cNvPr id="1414" name="Google Shape;1414;p214"/>
          <p:cNvSpPr/>
          <p:nvPr/>
        </p:nvSpPr>
        <p:spPr>
          <a:xfrm>
            <a:off x="556630" y="1250918"/>
            <a:ext cx="4015500" cy="1392900"/>
          </a:xfrm>
          <a:prstGeom prst="rect">
            <a:avLst/>
          </a:prstGeom>
          <a:noFill/>
          <a:ln>
            <a:noFill/>
          </a:ln>
        </p:spPr>
        <p:txBody>
          <a:bodyPr anchorCtr="0" anchor="t" bIns="45700" lIns="91425" spcFirstLastPara="1" rIns="91425" wrap="square" tIns="45700">
            <a:noAutofit/>
          </a:bodyPr>
          <a:lstStyle/>
          <a:p>
            <a:pPr indent="0" lvl="0" marL="91950" marR="0" rtl="0" algn="l">
              <a:lnSpc>
                <a:spcPct val="100000"/>
              </a:lnSpc>
              <a:spcBef>
                <a:spcPts val="0"/>
              </a:spcBef>
              <a:spcAft>
                <a:spcPts val="0"/>
              </a:spcAft>
              <a:buClr>
                <a:srgbClr val="0066A1"/>
              </a:buClr>
              <a:buSzPts val="1200"/>
              <a:buFont typeface="Rambla"/>
              <a:buNone/>
            </a:pPr>
            <a:r>
              <a:rPr b="1" i="0" lang="en" sz="1200" u="none" cap="none" strike="noStrike">
                <a:solidFill>
                  <a:srgbClr val="FFFFFF"/>
                </a:solidFill>
                <a:latin typeface="Verdana"/>
                <a:ea typeface="Verdana"/>
                <a:cs typeface="Verdana"/>
                <a:sym typeface="Verdana"/>
              </a:rPr>
              <a:t>An international approach</a:t>
            </a:r>
            <a:r>
              <a:rPr b="0" i="0" lang="en" sz="1200" u="none" cap="none" strike="noStrike">
                <a:solidFill>
                  <a:srgbClr val="FFFFFF"/>
                </a:solidFill>
                <a:latin typeface="Verdana"/>
                <a:ea typeface="Verdana"/>
                <a:cs typeface="Verdana"/>
                <a:sym typeface="Verdana"/>
              </a:rPr>
              <a:t> </a:t>
            </a:r>
            <a:br>
              <a:rPr b="0" i="0" lang="en" sz="1200" u="none" cap="none" strike="noStrike">
                <a:solidFill>
                  <a:srgbClr val="FFFFFF"/>
                </a:solidFill>
                <a:latin typeface="Verdana"/>
                <a:ea typeface="Verdana"/>
                <a:cs typeface="Verdana"/>
                <a:sym typeface="Verdana"/>
              </a:rPr>
            </a:br>
            <a:r>
              <a:rPr b="0" i="0" lang="en" sz="1200" u="none" cap="none" strike="noStrike">
                <a:solidFill>
                  <a:srgbClr val="FFFFFF"/>
                </a:solidFill>
                <a:latin typeface="Verdana"/>
                <a:ea typeface="Verdana"/>
                <a:cs typeface="Verdana"/>
                <a:sym typeface="Verdana"/>
              </a:rPr>
              <a:t>For students from all around the world in Austria, Brazil, China, France, Germany, India, Netherlands, Russia, South Korea, Spain, Turkey, UK, US…</a:t>
            </a:r>
            <a:endParaRPr/>
          </a:p>
          <a:p>
            <a:pPr indent="-282575" lvl="0" marL="450725" marR="0" rtl="0" algn="l">
              <a:lnSpc>
                <a:spcPct val="100000"/>
              </a:lnSpc>
              <a:spcBef>
                <a:spcPts val="240"/>
              </a:spcBef>
              <a:spcAft>
                <a:spcPts val="0"/>
              </a:spcAft>
              <a:buClr>
                <a:srgbClr val="0066A1"/>
              </a:buClr>
              <a:buSzPts val="1200"/>
              <a:buFont typeface="Rambla"/>
              <a:buNone/>
            </a:pPr>
            <a:r>
              <a:t/>
            </a:r>
            <a:endParaRPr b="0" i="0" sz="1200" u="none" cap="none" strike="noStrike">
              <a:solidFill>
                <a:srgbClr val="000000"/>
              </a:solidFill>
              <a:latin typeface="Verdana"/>
              <a:ea typeface="Verdana"/>
              <a:cs typeface="Verdana"/>
              <a:sym typeface="Verdana"/>
            </a:endParaRPr>
          </a:p>
        </p:txBody>
      </p:sp>
      <p:sp>
        <p:nvSpPr>
          <p:cNvPr id="1415" name="Google Shape;1415;p214"/>
          <p:cNvSpPr/>
          <p:nvPr/>
        </p:nvSpPr>
        <p:spPr>
          <a:xfrm>
            <a:off x="582596" y="2931790"/>
            <a:ext cx="3773400" cy="1203600"/>
          </a:xfrm>
          <a:prstGeom prst="rect">
            <a:avLst/>
          </a:prstGeom>
          <a:noFill/>
          <a:ln>
            <a:noFill/>
          </a:ln>
        </p:spPr>
        <p:txBody>
          <a:bodyPr anchorCtr="0" anchor="t" bIns="45700" lIns="91425" spcFirstLastPara="1" rIns="91425" wrap="square" tIns="45700">
            <a:noAutofit/>
          </a:bodyPr>
          <a:lstStyle/>
          <a:p>
            <a:pPr indent="-282575" lvl="0" marL="450725" marR="0" rtl="0" algn="l">
              <a:lnSpc>
                <a:spcPct val="100000"/>
              </a:lnSpc>
              <a:spcBef>
                <a:spcPts val="0"/>
              </a:spcBef>
              <a:spcAft>
                <a:spcPts val="0"/>
              </a:spcAft>
              <a:buClr>
                <a:srgbClr val="0066A1"/>
              </a:buClr>
              <a:buSzPts val="1200"/>
              <a:buFont typeface="Rambla"/>
              <a:buNone/>
            </a:pPr>
            <a:r>
              <a:t/>
            </a:r>
            <a:endParaRPr b="0" i="0" sz="1200" u="none" cap="none" strike="noStrike">
              <a:solidFill>
                <a:srgbClr val="000000"/>
              </a:solidFill>
              <a:latin typeface="Verdana"/>
              <a:ea typeface="Verdana"/>
              <a:cs typeface="Verdana"/>
              <a:sym typeface="Verdana"/>
            </a:endParaRPr>
          </a:p>
          <a:p>
            <a:pPr indent="0" lvl="0" marL="91950" marR="0" rtl="0" algn="l">
              <a:lnSpc>
                <a:spcPct val="100000"/>
              </a:lnSpc>
              <a:spcBef>
                <a:spcPts val="240"/>
              </a:spcBef>
              <a:spcAft>
                <a:spcPts val="0"/>
              </a:spcAft>
              <a:buClr>
                <a:srgbClr val="0066A1"/>
              </a:buClr>
              <a:buSzPts val="1200"/>
              <a:buFont typeface="Rambla"/>
              <a:buNone/>
            </a:pPr>
            <a:r>
              <a:rPr b="1" i="0" lang="en" sz="1200" u="none" cap="none" strike="noStrike">
                <a:solidFill>
                  <a:srgbClr val="FFFFFF"/>
                </a:solidFill>
                <a:latin typeface="Verdana"/>
                <a:ea typeface="Verdana"/>
                <a:cs typeface="Verdana"/>
                <a:sym typeface="Verdana"/>
              </a:rPr>
              <a:t>A challenging contest</a:t>
            </a:r>
            <a:r>
              <a:rPr b="0" i="0" lang="en" sz="1200" u="none" cap="none" strike="noStrike">
                <a:solidFill>
                  <a:srgbClr val="FFFFFF"/>
                </a:solidFill>
                <a:latin typeface="Verdana"/>
                <a:ea typeface="Verdana"/>
                <a:cs typeface="Verdana"/>
                <a:sym typeface="Verdana"/>
              </a:rPr>
              <a:t> </a:t>
            </a:r>
            <a:endParaRPr/>
          </a:p>
          <a:p>
            <a:pPr indent="0" lvl="0" marL="91950" marR="0" rtl="0" algn="l">
              <a:lnSpc>
                <a:spcPct val="100000"/>
              </a:lnSpc>
              <a:spcBef>
                <a:spcPts val="240"/>
              </a:spcBef>
              <a:spcAft>
                <a:spcPts val="0"/>
              </a:spcAft>
              <a:buClr>
                <a:srgbClr val="0066A1"/>
              </a:buClr>
              <a:buSzPts val="1200"/>
              <a:buFont typeface="Rambla"/>
              <a:buNone/>
            </a:pPr>
            <a:r>
              <a:rPr b="0" i="0" lang="en" sz="1200" u="none" cap="none" strike="noStrike">
                <a:solidFill>
                  <a:srgbClr val="FFFFFF"/>
                </a:solidFill>
                <a:latin typeface="Verdana"/>
                <a:ea typeface="Verdana"/>
                <a:cs typeface="Verdana"/>
                <a:sym typeface="Verdana"/>
              </a:rPr>
              <a:t>Challenging not only students innovation qualities but also development and business, offering an unique learning experience</a:t>
            </a:r>
            <a:endParaRPr/>
          </a:p>
          <a:p>
            <a:pPr indent="-282575" lvl="0" marL="450725" marR="0" rtl="0" algn="l">
              <a:lnSpc>
                <a:spcPct val="100000"/>
              </a:lnSpc>
              <a:spcBef>
                <a:spcPts val="240"/>
              </a:spcBef>
              <a:spcAft>
                <a:spcPts val="0"/>
              </a:spcAft>
              <a:buClr>
                <a:srgbClr val="0066A1"/>
              </a:buClr>
              <a:buSzPts val="1200"/>
              <a:buFont typeface="Rambla"/>
              <a:buNone/>
            </a:pPr>
            <a:r>
              <a:t/>
            </a:r>
            <a:endParaRPr b="0" i="0" sz="1200" u="none" cap="none" strike="noStrike">
              <a:solidFill>
                <a:srgbClr val="FFFFFF"/>
              </a:solidFill>
              <a:latin typeface="Verdana"/>
              <a:ea typeface="Verdana"/>
              <a:cs typeface="Verdana"/>
              <a:sym typeface="Verdana"/>
            </a:endParaRPr>
          </a:p>
        </p:txBody>
      </p:sp>
      <p:sp>
        <p:nvSpPr>
          <p:cNvPr id="1416" name="Google Shape;1416;p214"/>
          <p:cNvSpPr/>
          <p:nvPr/>
        </p:nvSpPr>
        <p:spPr>
          <a:xfrm>
            <a:off x="4824028" y="2643758"/>
            <a:ext cx="4212600" cy="1647900"/>
          </a:xfrm>
          <a:prstGeom prst="rect">
            <a:avLst/>
          </a:prstGeom>
          <a:noFill/>
          <a:ln>
            <a:noFill/>
          </a:ln>
        </p:spPr>
        <p:txBody>
          <a:bodyPr anchorCtr="0" anchor="t" bIns="45700" lIns="91425" spcFirstLastPara="1" rIns="91425" wrap="square" tIns="45700">
            <a:noAutofit/>
          </a:bodyPr>
          <a:lstStyle/>
          <a:p>
            <a:pPr indent="0" lvl="0" marL="91950" marR="0" rtl="0" algn="l">
              <a:lnSpc>
                <a:spcPct val="100000"/>
              </a:lnSpc>
              <a:spcBef>
                <a:spcPts val="0"/>
              </a:spcBef>
              <a:spcAft>
                <a:spcPts val="0"/>
              </a:spcAft>
              <a:buClr>
                <a:srgbClr val="0066A1"/>
              </a:buClr>
              <a:buSzPts val="1200"/>
              <a:buFont typeface="Rambla"/>
              <a:buNone/>
            </a:pPr>
            <a:r>
              <a:t/>
            </a:r>
            <a:endParaRPr b="0" i="0" sz="1200" u="none" cap="none" strike="noStrike">
              <a:solidFill>
                <a:srgbClr val="FFFFFF"/>
              </a:solidFill>
              <a:latin typeface="Verdana"/>
              <a:ea typeface="Verdana"/>
              <a:cs typeface="Verdana"/>
              <a:sym typeface="Verdana"/>
            </a:endParaRPr>
          </a:p>
          <a:p>
            <a:pPr indent="0" lvl="0" marL="91950" marR="0" rtl="0" algn="l">
              <a:lnSpc>
                <a:spcPct val="100000"/>
              </a:lnSpc>
              <a:spcBef>
                <a:spcPts val="240"/>
              </a:spcBef>
              <a:spcAft>
                <a:spcPts val="0"/>
              </a:spcAft>
              <a:buClr>
                <a:srgbClr val="0066A1"/>
              </a:buClr>
              <a:buSzPts val="1200"/>
              <a:buFont typeface="Rambla"/>
              <a:buNone/>
            </a:pPr>
            <a:r>
              <a:rPr b="1" i="0" lang="en" sz="1200" u="none" cap="none" strike="noStrike">
                <a:solidFill>
                  <a:srgbClr val="FFFFFF"/>
                </a:solidFill>
                <a:latin typeface="Verdana"/>
                <a:ea typeface="Verdana"/>
                <a:cs typeface="Verdana"/>
                <a:sym typeface="Verdana"/>
              </a:rPr>
              <a:t>An amazing reward program</a:t>
            </a:r>
            <a:endParaRPr/>
          </a:p>
          <a:p>
            <a:pPr indent="0" lvl="0" marL="91950" marR="0" rtl="0" algn="l">
              <a:lnSpc>
                <a:spcPct val="100000"/>
              </a:lnSpc>
              <a:spcBef>
                <a:spcPts val="280"/>
              </a:spcBef>
              <a:spcAft>
                <a:spcPts val="0"/>
              </a:spcAft>
              <a:buClr>
                <a:srgbClr val="0066A1"/>
              </a:buClr>
              <a:buSzPts val="1400"/>
              <a:buFont typeface="Rambla"/>
              <a:buNone/>
            </a:pPr>
            <a:r>
              <a:rPr b="1" i="0" lang="en" sz="1400" u="none" cap="none" strike="noStrike">
                <a:solidFill>
                  <a:srgbClr val="FFFFFF"/>
                </a:solidFill>
                <a:latin typeface="Verdana"/>
                <a:ea typeface="Verdana"/>
                <a:cs typeface="Verdana"/>
                <a:sym typeface="Verdana"/>
              </a:rPr>
              <a:t>1</a:t>
            </a:r>
            <a:r>
              <a:rPr b="1" baseline="30000" i="0" lang="en" sz="1400" u="none" cap="none" strike="noStrike">
                <a:solidFill>
                  <a:srgbClr val="FFFFFF"/>
                </a:solidFill>
                <a:latin typeface="Verdana"/>
                <a:ea typeface="Verdana"/>
                <a:cs typeface="Verdana"/>
                <a:sym typeface="Verdana"/>
              </a:rPr>
              <a:t>st</a:t>
            </a:r>
            <a:r>
              <a:rPr b="1" i="0" lang="en" sz="1400" u="none" cap="none" strike="noStrike">
                <a:solidFill>
                  <a:srgbClr val="FFFFFF"/>
                </a:solidFill>
                <a:latin typeface="Verdana"/>
                <a:ea typeface="Verdana"/>
                <a:cs typeface="Verdana"/>
                <a:sym typeface="Verdana"/>
              </a:rPr>
              <a:t> : 10,000€ </a:t>
            </a:r>
            <a:endParaRPr/>
          </a:p>
          <a:p>
            <a:pPr indent="0" lvl="0" marL="91950" marR="0" rtl="0" algn="l">
              <a:lnSpc>
                <a:spcPct val="100000"/>
              </a:lnSpc>
              <a:spcBef>
                <a:spcPts val="280"/>
              </a:spcBef>
              <a:spcAft>
                <a:spcPts val="0"/>
              </a:spcAft>
              <a:buClr>
                <a:srgbClr val="0066A1"/>
              </a:buClr>
              <a:buSzPts val="1400"/>
              <a:buFont typeface="Rambla"/>
              <a:buNone/>
            </a:pPr>
            <a:r>
              <a:rPr b="1" i="0" lang="en" sz="1400" u="none" cap="none" strike="noStrike">
                <a:solidFill>
                  <a:srgbClr val="FFFFFF"/>
                </a:solidFill>
                <a:latin typeface="Verdana"/>
                <a:ea typeface="Verdana"/>
                <a:cs typeface="Verdana"/>
                <a:sym typeface="Verdana"/>
              </a:rPr>
              <a:t>2</a:t>
            </a:r>
            <a:r>
              <a:rPr b="1" baseline="30000" i="0" lang="en" sz="1400" u="none" cap="none" strike="noStrike">
                <a:solidFill>
                  <a:srgbClr val="FFFFFF"/>
                </a:solidFill>
                <a:latin typeface="Verdana"/>
                <a:ea typeface="Verdana"/>
                <a:cs typeface="Verdana"/>
                <a:sym typeface="Verdana"/>
              </a:rPr>
              <a:t>nd</a:t>
            </a:r>
            <a:r>
              <a:rPr b="1" i="0" lang="en" sz="1400" u="none" cap="none" strike="noStrike">
                <a:solidFill>
                  <a:srgbClr val="FFFFFF"/>
                </a:solidFill>
                <a:latin typeface="Verdana"/>
                <a:ea typeface="Verdana"/>
                <a:cs typeface="Verdana"/>
                <a:sym typeface="Verdana"/>
              </a:rPr>
              <a:t> : 5,000 € </a:t>
            </a:r>
            <a:endParaRPr/>
          </a:p>
          <a:p>
            <a:pPr indent="0" lvl="0" marL="91950" marR="0" rtl="0" algn="l">
              <a:lnSpc>
                <a:spcPct val="100000"/>
              </a:lnSpc>
              <a:spcBef>
                <a:spcPts val="280"/>
              </a:spcBef>
              <a:spcAft>
                <a:spcPts val="0"/>
              </a:spcAft>
              <a:buClr>
                <a:srgbClr val="0066A1"/>
              </a:buClr>
              <a:buSzPts val="1400"/>
              <a:buFont typeface="Rambla"/>
              <a:buNone/>
            </a:pPr>
            <a:r>
              <a:rPr b="1" i="0" lang="en" sz="1400" u="none" cap="none" strike="noStrike">
                <a:solidFill>
                  <a:srgbClr val="FFFFFF"/>
                </a:solidFill>
                <a:latin typeface="Verdana"/>
                <a:ea typeface="Verdana"/>
                <a:cs typeface="Verdana"/>
                <a:sym typeface="Verdana"/>
              </a:rPr>
              <a:t>3</a:t>
            </a:r>
            <a:r>
              <a:rPr b="1" baseline="30000" i="0" lang="en" sz="1400" u="none" cap="none" strike="noStrike">
                <a:solidFill>
                  <a:srgbClr val="FFFFFF"/>
                </a:solidFill>
                <a:latin typeface="Verdana"/>
                <a:ea typeface="Verdana"/>
                <a:cs typeface="Verdana"/>
                <a:sym typeface="Verdana"/>
              </a:rPr>
              <a:t>rd</a:t>
            </a:r>
            <a:r>
              <a:rPr b="1" i="0" lang="en" sz="1400" u="none" cap="none" strike="noStrike">
                <a:solidFill>
                  <a:srgbClr val="FFFFFF"/>
                </a:solidFill>
                <a:latin typeface="Verdana"/>
                <a:ea typeface="Verdana"/>
                <a:cs typeface="Verdana"/>
                <a:sym typeface="Verdana"/>
              </a:rPr>
              <a:t> : 3,000 €</a:t>
            </a:r>
            <a:endParaRPr/>
          </a:p>
          <a:p>
            <a:pPr indent="0" lvl="0" marL="91950" marR="0" rtl="0" algn="l">
              <a:lnSpc>
                <a:spcPct val="100000"/>
              </a:lnSpc>
              <a:spcBef>
                <a:spcPts val="240"/>
              </a:spcBef>
              <a:spcAft>
                <a:spcPts val="0"/>
              </a:spcAft>
              <a:buClr>
                <a:srgbClr val="0066A1"/>
              </a:buClr>
              <a:buSzPts val="1200"/>
              <a:buFont typeface="Rambla"/>
              <a:buNone/>
            </a:pPr>
            <a:r>
              <a:rPr b="0" i="0" lang="en" sz="1200" u="none" cap="none" strike="noStrike">
                <a:solidFill>
                  <a:srgbClr val="FFFFFF"/>
                </a:solidFill>
                <a:latin typeface="Verdana"/>
                <a:ea typeface="Verdana"/>
                <a:cs typeface="Verdana"/>
                <a:sym typeface="Verdana"/>
              </a:rPr>
              <a:t>+ Invitation to the Awards Ceremony in Paris</a:t>
            </a:r>
            <a:endParaRPr/>
          </a:p>
          <a:p>
            <a:pPr indent="0" lvl="0" marL="91950" marR="0" rtl="0" algn="l">
              <a:lnSpc>
                <a:spcPct val="100000"/>
              </a:lnSpc>
              <a:spcBef>
                <a:spcPts val="240"/>
              </a:spcBef>
              <a:spcAft>
                <a:spcPts val="0"/>
              </a:spcAft>
              <a:buClr>
                <a:srgbClr val="0066A1"/>
              </a:buClr>
              <a:buSzPts val="1200"/>
              <a:buFont typeface="Rambla"/>
              <a:buNone/>
            </a:pPr>
            <a:r>
              <a:rPr b="0" i="0" lang="en" sz="1200" u="none" cap="none" strike="noStrike">
                <a:solidFill>
                  <a:srgbClr val="FFFFFF"/>
                </a:solidFill>
                <a:latin typeface="Verdana"/>
                <a:ea typeface="Verdana"/>
                <a:cs typeface="Verdana"/>
                <a:sym typeface="Verdana"/>
              </a:rPr>
              <a:t>+ Work experience and opportunities within the Atos Group</a:t>
            </a:r>
            <a:endParaRPr/>
          </a:p>
        </p:txBody>
      </p:sp>
      <p:sp>
        <p:nvSpPr>
          <p:cNvPr id="1417" name="Google Shape;1417;p214"/>
          <p:cNvSpPr/>
          <p:nvPr/>
        </p:nvSpPr>
        <p:spPr>
          <a:xfrm>
            <a:off x="4940071" y="1151591"/>
            <a:ext cx="3664500" cy="1492200"/>
          </a:xfrm>
          <a:prstGeom prst="rect">
            <a:avLst/>
          </a:prstGeom>
          <a:noFill/>
          <a:ln>
            <a:noFill/>
          </a:ln>
        </p:spPr>
        <p:txBody>
          <a:bodyPr anchorCtr="0" anchor="t" bIns="45700" lIns="91425" spcFirstLastPara="1" rIns="91425" wrap="square" tIns="45700">
            <a:noAutofit/>
          </a:bodyPr>
          <a:lstStyle/>
          <a:p>
            <a:pPr indent="-282575" lvl="0" marL="450725" marR="0" rtl="0" algn="l">
              <a:lnSpc>
                <a:spcPct val="100000"/>
              </a:lnSpc>
              <a:spcBef>
                <a:spcPts val="0"/>
              </a:spcBef>
              <a:spcAft>
                <a:spcPts val="0"/>
              </a:spcAft>
              <a:buClr>
                <a:srgbClr val="0066A1"/>
              </a:buClr>
              <a:buSzPts val="1200"/>
              <a:buFont typeface="Rambla"/>
              <a:buNone/>
            </a:pPr>
            <a:r>
              <a:t/>
            </a:r>
            <a:endParaRPr b="0" i="0" sz="1200" u="none" cap="none" strike="noStrike">
              <a:solidFill>
                <a:srgbClr val="FFFFFF"/>
              </a:solidFill>
              <a:latin typeface="Verdana"/>
              <a:ea typeface="Verdana"/>
              <a:cs typeface="Verdana"/>
              <a:sym typeface="Verdana"/>
            </a:endParaRPr>
          </a:p>
          <a:p>
            <a:pPr indent="0" lvl="0" marL="91950" marR="0" rtl="0" algn="l">
              <a:lnSpc>
                <a:spcPct val="100000"/>
              </a:lnSpc>
              <a:spcBef>
                <a:spcPts val="240"/>
              </a:spcBef>
              <a:spcAft>
                <a:spcPts val="0"/>
              </a:spcAft>
              <a:buClr>
                <a:srgbClr val="0066A1"/>
              </a:buClr>
              <a:buSzPts val="1200"/>
              <a:buFont typeface="Rambla"/>
              <a:buNone/>
            </a:pPr>
            <a:r>
              <a:rPr b="1" i="0" lang="en" sz="1200" u="none" cap="none" strike="noStrike">
                <a:solidFill>
                  <a:srgbClr val="FFFFFF"/>
                </a:solidFill>
                <a:latin typeface="Verdana"/>
                <a:ea typeface="Verdana"/>
                <a:cs typeface="Verdana"/>
                <a:sym typeface="Verdana"/>
              </a:rPr>
              <a:t>A supportive proximity between the Atos teams &amp; Students</a:t>
            </a:r>
            <a:br>
              <a:rPr b="0" i="0" lang="en" sz="1200" u="none" cap="none" strike="noStrike">
                <a:solidFill>
                  <a:srgbClr val="FFFFFF"/>
                </a:solidFill>
                <a:latin typeface="Verdana"/>
                <a:ea typeface="Verdana"/>
                <a:cs typeface="Verdana"/>
                <a:sym typeface="Verdana"/>
              </a:rPr>
            </a:br>
            <a:r>
              <a:rPr b="0" i="0" lang="en" sz="1200" u="none" cap="none" strike="noStrike">
                <a:solidFill>
                  <a:srgbClr val="FFFFFF"/>
                </a:solidFill>
                <a:latin typeface="Verdana"/>
                <a:ea typeface="Verdana"/>
                <a:cs typeface="Verdana"/>
                <a:sym typeface="Verdana"/>
              </a:rPr>
              <a:t>To help the students in developing their ideas </a:t>
            </a:r>
            <a:endParaRPr/>
          </a:p>
          <a:p>
            <a:pPr indent="0" lvl="0" marL="91950" marR="0" rtl="0" algn="l">
              <a:lnSpc>
                <a:spcPct val="100000"/>
              </a:lnSpc>
              <a:spcBef>
                <a:spcPts val="240"/>
              </a:spcBef>
              <a:spcAft>
                <a:spcPts val="0"/>
              </a:spcAft>
              <a:buClr>
                <a:srgbClr val="0066A1"/>
              </a:buClr>
              <a:buSzPts val="1200"/>
              <a:buFont typeface="Rambla"/>
              <a:buNone/>
            </a:pPr>
            <a:r>
              <a:t/>
            </a:r>
            <a:endParaRPr b="0" i="0" sz="1200" u="none" cap="none" strike="noStrike">
              <a:solidFill>
                <a:srgbClr val="FFFFFF"/>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215"/>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
        <p:nvSpPr>
          <p:cNvPr id="1424" name="Google Shape;1424;p215"/>
          <p:cNvSpPr txBox="1"/>
          <p:nvPr>
            <p:ph type="title"/>
          </p:nvPr>
        </p:nvSpPr>
        <p:spPr>
          <a:xfrm>
            <a:off x="179512" y="123478"/>
            <a:ext cx="90729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Verdana"/>
              <a:buNone/>
            </a:pPr>
            <a:r>
              <a:rPr lang="en"/>
              <a:t>The theme:</a:t>
            </a:r>
            <a:br>
              <a:rPr lang="en"/>
            </a:br>
            <a:r>
              <a:rPr lang="en">
                <a:solidFill>
                  <a:srgbClr val="0066A1"/>
                </a:solidFill>
              </a:rPr>
              <a:t>Machine Learning for Sustainability</a:t>
            </a:r>
            <a:br>
              <a:rPr lang="en" sz="2800"/>
            </a:br>
            <a:endParaRPr sz="2800"/>
          </a:p>
        </p:txBody>
      </p:sp>
      <p:sp>
        <p:nvSpPr>
          <p:cNvPr id="1425" name="Google Shape;1425;p215"/>
          <p:cNvSpPr/>
          <p:nvPr/>
        </p:nvSpPr>
        <p:spPr>
          <a:xfrm>
            <a:off x="323528" y="1203598"/>
            <a:ext cx="8580300" cy="304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Verdana"/>
              <a:buNone/>
            </a:pPr>
            <a:r>
              <a:rPr b="1" i="0" lang="en" sz="1600" u="none" cap="none" strike="noStrike">
                <a:solidFill>
                  <a:srgbClr val="000000"/>
                </a:solidFill>
                <a:latin typeface="Verdana"/>
                <a:ea typeface="Verdana"/>
                <a:cs typeface="Verdana"/>
                <a:sym typeface="Verdana"/>
              </a:rPr>
              <a:t>Machine Learning</a:t>
            </a:r>
            <a:r>
              <a:rPr b="0" i="0" lang="en" sz="1600" u="none" cap="none" strike="noStrike">
                <a:solidFill>
                  <a:srgbClr val="000000"/>
                </a:solidFill>
                <a:latin typeface="Verdana"/>
                <a:ea typeface="Verdana"/>
                <a:cs typeface="Verdana"/>
                <a:sym typeface="Verdana"/>
              </a:rPr>
              <a:t> is a field of Artificial Intelligence that uses statistical techniques to give computers the ability to “learn”.</a:t>
            </a:r>
            <a:endParaRPr b="0"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SzPts val="1600"/>
              <a:buFont typeface="Verdana"/>
              <a:buNone/>
            </a:pPr>
            <a:r>
              <a:t/>
            </a:r>
            <a:endParaRPr b="0"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0" i="0" lang="en" sz="1600" u="none" cap="none" strike="noStrike">
                <a:solidFill>
                  <a:srgbClr val="000000"/>
                </a:solidFill>
                <a:latin typeface="Verdana"/>
                <a:ea typeface="Verdana"/>
                <a:cs typeface="Verdana"/>
                <a:sym typeface="Verdana"/>
              </a:rPr>
              <a:t>It is a game changing technology, already being applied in many areas including Video &amp; Serious Gaming, Medical Diagnosis, Fraud Detection, Driverless Vehicles and Security Surveillance. For all its benefits, some are also saying it could be a huge threat – with calls for regulation to protect humanity against AI running out of control. We believe it is an important area for the Atos IT Challenge to explore.</a:t>
            </a:r>
            <a:endParaRPr/>
          </a:p>
          <a:p>
            <a:pPr indent="0" lvl="0" marL="0" marR="0" rtl="0" algn="ctr">
              <a:lnSpc>
                <a:spcPct val="100000"/>
              </a:lnSpc>
              <a:spcBef>
                <a:spcPts val="0"/>
              </a:spcBef>
              <a:spcAft>
                <a:spcPts val="0"/>
              </a:spcAft>
              <a:buClr>
                <a:schemeClr val="dk1"/>
              </a:buClr>
              <a:buSzPts val="1600"/>
              <a:buFont typeface="Verdana"/>
              <a:buNone/>
            </a:pPr>
            <a:r>
              <a:t/>
            </a:r>
            <a:endParaRPr b="0"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0" i="0" lang="en" sz="1600" u="none" cap="none" strike="noStrike">
                <a:solidFill>
                  <a:srgbClr val="000000"/>
                </a:solidFill>
                <a:latin typeface="Verdana"/>
                <a:ea typeface="Verdana"/>
                <a:cs typeface="Verdana"/>
                <a:sym typeface="Verdana"/>
              </a:rPr>
              <a:t>We are seeking how Machine Learning can be applied to the topic </a:t>
            </a:r>
            <a:r>
              <a:rPr b="1" i="0" lang="en" sz="1600" u="none" cap="none" strike="noStrike">
                <a:solidFill>
                  <a:srgbClr val="000000"/>
                </a:solidFill>
                <a:latin typeface="Verdana"/>
                <a:ea typeface="Verdana"/>
                <a:cs typeface="Verdana"/>
                <a:sym typeface="Verdana"/>
              </a:rPr>
              <a:t>Sustainability</a:t>
            </a:r>
            <a:r>
              <a:rPr b="0" i="0" lang="en" sz="1600" u="none" cap="none" strike="noStrike">
                <a:solidFill>
                  <a:srgbClr val="000000"/>
                </a:solidFill>
                <a:latin typeface="Verdana"/>
                <a:ea typeface="Verdana"/>
                <a:cs typeface="Verdana"/>
                <a:sym typeface="Verdana"/>
              </a:rPr>
              <a:t>, in which the exploitation of resources, the direction of investments and the orientation of technological development are all in harmony.</a:t>
            </a:r>
            <a:endParaRPr b="0" i="0" sz="1600" u="none" cap="none" strike="noStrik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71"/>
          <p:cNvSpPr txBox="1"/>
          <p:nvPr>
            <p:ph type="title"/>
          </p:nvPr>
        </p:nvSpPr>
        <p:spPr>
          <a:xfrm>
            <a:off x="166300" y="504700"/>
            <a:ext cx="8520600" cy="1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0" lvl="0" marL="0" rtl="0" algn="ctr">
              <a:spcBef>
                <a:spcPts val="0"/>
              </a:spcBef>
              <a:spcAft>
                <a:spcPts val="0"/>
              </a:spcAft>
              <a:buNone/>
            </a:pPr>
            <a:r>
              <a:rPr b="1" lang="en" sz="4800"/>
              <a:t>CS. Dept. and Mavericks Challenge</a:t>
            </a:r>
            <a:endParaRPr b="1" sz="4800"/>
          </a:p>
        </p:txBody>
      </p:sp>
      <p:pic>
        <p:nvPicPr>
          <p:cNvPr id="823" name="Google Shape;823;p171"/>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216"/>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
        <p:nvSpPr>
          <p:cNvPr id="1431" name="Google Shape;1431;p216"/>
          <p:cNvSpPr txBox="1"/>
          <p:nvPr/>
        </p:nvSpPr>
        <p:spPr>
          <a:xfrm>
            <a:off x="395536" y="1419622"/>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
        <p:nvSpPr>
          <p:cNvPr id="1432" name="Google Shape;1432;p216"/>
          <p:cNvSpPr txBox="1"/>
          <p:nvPr>
            <p:ph type="title"/>
          </p:nvPr>
        </p:nvSpPr>
        <p:spPr>
          <a:xfrm>
            <a:off x="179512" y="123478"/>
            <a:ext cx="90729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Verdana"/>
              <a:buNone/>
            </a:pPr>
            <a:r>
              <a:rPr lang="en"/>
              <a:t>The theme:</a:t>
            </a:r>
            <a:br>
              <a:rPr lang="en"/>
            </a:br>
            <a:r>
              <a:rPr lang="en">
                <a:solidFill>
                  <a:srgbClr val="0066A1"/>
                </a:solidFill>
              </a:rPr>
              <a:t>Machine Learning for Sustainability</a:t>
            </a:r>
            <a:br>
              <a:rPr lang="en" sz="2800"/>
            </a:br>
            <a:endParaRPr sz="2800"/>
          </a:p>
        </p:txBody>
      </p:sp>
      <p:pic>
        <p:nvPicPr>
          <p:cNvPr id="1433" name="Google Shape;1433;p216"/>
          <p:cNvPicPr preferRelativeResize="0"/>
          <p:nvPr/>
        </p:nvPicPr>
        <p:blipFill rotWithShape="1">
          <a:blip r:embed="rId3">
            <a:alphaModFix/>
          </a:blip>
          <a:srcRect b="0" l="0" r="0" t="0"/>
          <a:stretch/>
        </p:blipFill>
        <p:spPr>
          <a:xfrm>
            <a:off x="0" y="924851"/>
            <a:ext cx="9144000" cy="3725846"/>
          </a:xfrm>
          <a:prstGeom prst="rect">
            <a:avLst/>
          </a:prstGeom>
          <a:noFill/>
          <a:ln>
            <a:noFill/>
          </a:ln>
        </p:spPr>
      </p:pic>
      <p:sp>
        <p:nvSpPr>
          <p:cNvPr id="1434" name="Google Shape;1434;p216"/>
          <p:cNvSpPr/>
          <p:nvPr/>
        </p:nvSpPr>
        <p:spPr>
          <a:xfrm>
            <a:off x="0" y="1203598"/>
            <a:ext cx="5004000" cy="344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Verdana"/>
              <a:buNone/>
            </a:pPr>
            <a:r>
              <a:rPr b="1" i="0" lang="en" sz="1400" u="none" cap="none" strike="noStrike">
                <a:solidFill>
                  <a:srgbClr val="FFFFFF"/>
                </a:solidFill>
                <a:latin typeface="Verdana"/>
                <a:ea typeface="Verdana"/>
                <a:cs typeface="Verdana"/>
                <a:sym typeface="Verdana"/>
              </a:rPr>
              <a:t>Devise an innovative use case and build a prototype, leveraging Machine Learning, to address a sustainability topic. Show how this can provide benefit to the world, and how you could further develop your solution and take it to market.</a:t>
            </a:r>
            <a:endParaRPr/>
          </a:p>
          <a:p>
            <a:pPr indent="0" lvl="0" marL="0" marR="0" rtl="0" algn="ctr">
              <a:lnSpc>
                <a:spcPct val="100000"/>
              </a:lnSpc>
              <a:spcBef>
                <a:spcPts val="0"/>
              </a:spcBef>
              <a:spcAft>
                <a:spcPts val="0"/>
              </a:spcAft>
              <a:buClr>
                <a:schemeClr val="dk1"/>
              </a:buClr>
              <a:buSzPts val="1800"/>
              <a:buFont typeface="Verdana"/>
              <a:buNone/>
            </a:pPr>
            <a:r>
              <a:t/>
            </a:r>
            <a:endParaRPr b="1" i="0" sz="1800" u="none" cap="none" strike="noStrike">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FFFFFF"/>
              </a:buClr>
              <a:buSzPts val="1400"/>
              <a:buFont typeface="Verdana"/>
              <a:buNone/>
            </a:pPr>
            <a:r>
              <a:rPr b="0" i="1" lang="en" sz="1400" u="none" cap="none" strike="noStrike">
                <a:solidFill>
                  <a:srgbClr val="FFFFFF"/>
                </a:solidFill>
                <a:latin typeface="Verdana"/>
                <a:ea typeface="Verdana"/>
                <a:cs typeface="Verdana"/>
                <a:sym typeface="Verdana"/>
              </a:rPr>
              <a:t>You may wish to use Google’s Machine Learning and Tensor Flow framework, or other Machine Learning services from the likes of Microsoft or Amazon.</a:t>
            </a:r>
            <a:endParaRPr/>
          </a:p>
          <a:p>
            <a:pPr indent="0" lvl="0" marL="0" marR="0" rtl="0" algn="ctr">
              <a:lnSpc>
                <a:spcPct val="100000"/>
              </a:lnSpc>
              <a:spcBef>
                <a:spcPts val="0"/>
              </a:spcBef>
              <a:spcAft>
                <a:spcPts val="0"/>
              </a:spcAft>
              <a:buClr>
                <a:schemeClr val="dk1"/>
              </a:buClr>
              <a:buSzPts val="1400"/>
              <a:buFont typeface="Verdana"/>
              <a:buNone/>
            </a:pPr>
            <a:r>
              <a:t/>
            </a:r>
            <a:endParaRPr b="0" i="1" sz="1400" u="none" cap="none" strike="noStrike">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FFFFFF"/>
              </a:buClr>
              <a:buSzPts val="1400"/>
              <a:buFont typeface="Verdana"/>
              <a:buNone/>
            </a:pPr>
            <a:r>
              <a:rPr b="0" i="1" lang="en" sz="1400" u="none" cap="none" strike="noStrike">
                <a:solidFill>
                  <a:srgbClr val="FFFFFF"/>
                </a:solidFill>
                <a:latin typeface="Verdana"/>
                <a:ea typeface="Verdana"/>
                <a:cs typeface="Verdana"/>
                <a:sym typeface="Verdana"/>
              </a:rPr>
              <a:t>We are looking for interesting applications that could have immediate and impactful real world applicability.</a:t>
            </a:r>
            <a:endParaRPr b="0" i="1" sz="1400" u="none" cap="none" strike="noStrike">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SzPts val="1800"/>
              <a:buFont typeface="Verdana"/>
              <a:buNone/>
            </a:pPr>
            <a:r>
              <a:t/>
            </a:r>
            <a:endParaRPr b="0" i="0" sz="1800" u="none" cap="none" strike="noStrike">
              <a:solidFill>
                <a:srgbClr val="000000"/>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217"/>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
        <p:nvSpPr>
          <p:cNvPr id="1440" name="Google Shape;1440;p217"/>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Verdana"/>
              <a:buNone/>
            </a:pPr>
            <a:r>
              <a:rPr lang="en"/>
              <a:t>The challenge is split into main 5 phases</a:t>
            </a:r>
            <a:endParaRPr/>
          </a:p>
        </p:txBody>
      </p:sp>
      <p:pic>
        <p:nvPicPr>
          <p:cNvPr id="1441" name="Google Shape;1441;p217"/>
          <p:cNvPicPr preferRelativeResize="0"/>
          <p:nvPr/>
        </p:nvPicPr>
        <p:blipFill rotWithShape="1">
          <a:blip r:embed="rId3">
            <a:alphaModFix/>
          </a:blip>
          <a:srcRect b="0" l="0" r="0" t="0"/>
          <a:stretch/>
        </p:blipFill>
        <p:spPr>
          <a:xfrm>
            <a:off x="0" y="1298731"/>
            <a:ext cx="9144001" cy="25460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218"/>
          <p:cNvSpPr txBox="1"/>
          <p:nvPr>
            <p:ph idx="12" type="sldNum"/>
          </p:nvPr>
        </p:nvSpPr>
        <p:spPr>
          <a:xfrm>
            <a:off x="240300" y="4731989"/>
            <a:ext cx="443400" cy="21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Verdana"/>
              <a:buNone/>
            </a:pPr>
            <a:fld id="{00000000-1234-1234-1234-123412341234}" type="slidenum">
              <a:rPr b="0" i="0" lang="en" sz="1000" u="none" cap="none" strike="noStrike">
                <a:solidFill>
                  <a:srgbClr val="000000"/>
                </a:solidFill>
                <a:latin typeface="Verdana"/>
                <a:ea typeface="Verdana"/>
                <a:cs typeface="Verdana"/>
                <a:sym typeface="Verdana"/>
              </a:rPr>
              <a:t>‹#›</a:t>
            </a:fld>
            <a:endParaRPr b="0" i="0" sz="1000" u="none" cap="none" strike="noStrike">
              <a:solidFill>
                <a:srgbClr val="000000"/>
              </a:solidFill>
              <a:latin typeface="Verdana"/>
              <a:ea typeface="Verdana"/>
              <a:cs typeface="Verdana"/>
              <a:sym typeface="Verdana"/>
            </a:endParaRPr>
          </a:p>
        </p:txBody>
      </p:sp>
      <p:sp>
        <p:nvSpPr>
          <p:cNvPr id="1448" name="Google Shape;1448;p218"/>
          <p:cNvSpPr txBox="1"/>
          <p:nvPr>
            <p:ph type="title"/>
          </p:nvPr>
        </p:nvSpPr>
        <p:spPr>
          <a:xfrm>
            <a:off x="216488" y="123478"/>
            <a:ext cx="8748000" cy="72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Verdana"/>
              <a:buNone/>
            </a:pPr>
            <a:r>
              <a:rPr lang="en"/>
              <a:t>2018 finalists</a:t>
            </a:r>
            <a:endParaRPr/>
          </a:p>
        </p:txBody>
      </p:sp>
      <p:sp>
        <p:nvSpPr>
          <p:cNvPr id="1449" name="Google Shape;1449;p218"/>
          <p:cNvSpPr txBox="1"/>
          <p:nvPr/>
        </p:nvSpPr>
        <p:spPr>
          <a:xfrm>
            <a:off x="257372" y="644084"/>
            <a:ext cx="26946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Verdana"/>
              <a:buNone/>
            </a:pPr>
            <a:r>
              <a:rPr b="1" i="0" lang="en" sz="1600" u="none" cap="none" strike="noStrike">
                <a:solidFill>
                  <a:srgbClr val="000000"/>
                </a:solidFill>
                <a:latin typeface="Verdana"/>
                <a:ea typeface="Verdana"/>
                <a:cs typeface="Verdana"/>
                <a:sym typeface="Verdana"/>
              </a:rPr>
              <a:t>The Grand winner</a:t>
            </a:r>
            <a:endParaRPr/>
          </a:p>
          <a:p>
            <a:pPr indent="0" lvl="0" marL="0" marR="0" rtl="0" algn="l">
              <a:lnSpc>
                <a:spcPct val="100000"/>
              </a:lnSpc>
              <a:spcBef>
                <a:spcPts val="0"/>
              </a:spcBef>
              <a:spcAft>
                <a:spcPts val="0"/>
              </a:spcAft>
              <a:buClr>
                <a:srgbClr val="000000"/>
              </a:buClr>
              <a:buSzPts val="1600"/>
              <a:buFont typeface="Verdana"/>
              <a:buNone/>
            </a:pPr>
            <a:r>
              <a:rPr b="0" i="0" lang="en" sz="1600" u="none" cap="none" strike="noStrike">
                <a:solidFill>
                  <a:srgbClr val="000000"/>
                </a:solidFill>
                <a:latin typeface="Verdana"/>
                <a:ea typeface="Verdana"/>
                <a:cs typeface="Verdana"/>
                <a:sym typeface="Verdana"/>
              </a:rPr>
              <a:t>BTM Solutions</a:t>
            </a:r>
            <a:endParaRPr/>
          </a:p>
          <a:p>
            <a:pPr indent="0" lvl="0" marL="0" marR="0" rtl="0" algn="l">
              <a:lnSpc>
                <a:spcPct val="100000"/>
              </a:lnSpc>
              <a:spcBef>
                <a:spcPts val="0"/>
              </a:spcBef>
              <a:spcAft>
                <a:spcPts val="0"/>
              </a:spcAft>
              <a:buClr>
                <a:srgbClr val="000000"/>
              </a:buClr>
              <a:buSzPts val="1200"/>
              <a:buFont typeface="Verdana"/>
              <a:buNone/>
            </a:pPr>
            <a:r>
              <a:rPr b="0" i="0" lang="en" sz="1200" u="none" cap="none" strike="noStrike">
                <a:solidFill>
                  <a:srgbClr val="000000"/>
                </a:solidFill>
                <a:latin typeface="Verdana"/>
                <a:ea typeface="Verdana"/>
                <a:cs typeface="Verdana"/>
                <a:sym typeface="Verdana"/>
              </a:rPr>
              <a:t>From Colombia University (USA)</a:t>
            </a:r>
            <a:endParaRPr/>
          </a:p>
        </p:txBody>
      </p:sp>
      <p:sp>
        <p:nvSpPr>
          <p:cNvPr id="1450" name="Google Shape;1450;p218"/>
          <p:cNvSpPr txBox="1"/>
          <p:nvPr/>
        </p:nvSpPr>
        <p:spPr>
          <a:xfrm>
            <a:off x="3236200" y="705316"/>
            <a:ext cx="28731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Verdana"/>
              <a:buNone/>
            </a:pPr>
            <a:r>
              <a:rPr b="1" i="0" lang="en" sz="1400" u="none" cap="none" strike="noStrike">
                <a:solidFill>
                  <a:srgbClr val="000000"/>
                </a:solidFill>
                <a:latin typeface="Verdana"/>
                <a:ea typeface="Verdana"/>
                <a:cs typeface="Verdana"/>
                <a:sym typeface="Verdana"/>
              </a:rPr>
              <a:t>2</a:t>
            </a:r>
            <a:r>
              <a:rPr b="1" baseline="30000" i="0" lang="en" sz="1400" u="none" cap="none" strike="noStrike">
                <a:solidFill>
                  <a:srgbClr val="000000"/>
                </a:solidFill>
                <a:latin typeface="Verdana"/>
                <a:ea typeface="Verdana"/>
                <a:cs typeface="Verdana"/>
                <a:sym typeface="Verdana"/>
              </a:rPr>
              <a:t>nd</a:t>
            </a:r>
            <a:r>
              <a:rPr b="1" i="0" lang="en" sz="1400" u="none" cap="none" strike="noStrike">
                <a:solidFill>
                  <a:srgbClr val="000000"/>
                </a:solidFill>
                <a:latin typeface="Verdana"/>
                <a:ea typeface="Verdana"/>
                <a:cs typeface="Verdana"/>
                <a:sym typeface="Verdana"/>
              </a:rPr>
              <a:t> Prize</a:t>
            </a:r>
            <a:endParaRPr/>
          </a:p>
          <a:p>
            <a:pPr indent="0" lvl="0" marL="0" marR="0" rtl="0" algn="l">
              <a:lnSpc>
                <a:spcPct val="100000"/>
              </a:lnSpc>
              <a:spcBef>
                <a:spcPts val="0"/>
              </a:spcBef>
              <a:spcAft>
                <a:spcPts val="0"/>
              </a:spcAft>
              <a:buClr>
                <a:srgbClr val="000000"/>
              </a:buClr>
              <a:buSzPts val="1600"/>
              <a:buFont typeface="Verdana"/>
              <a:buNone/>
            </a:pPr>
            <a:r>
              <a:rPr b="0" i="0" lang="en" sz="1600" u="none" cap="none" strike="noStrike">
                <a:solidFill>
                  <a:srgbClr val="000000"/>
                </a:solidFill>
                <a:latin typeface="Verdana"/>
                <a:ea typeface="Verdana"/>
                <a:cs typeface="Verdana"/>
                <a:sym typeface="Verdana"/>
              </a:rPr>
              <a:t>Masterpiece</a:t>
            </a:r>
            <a:r>
              <a:rPr b="0" i="0" lang="en" sz="1400" u="none" cap="none" strike="noStrike">
                <a:solidFill>
                  <a:srgbClr val="000000"/>
                </a:solidFill>
                <a:latin typeface="Verdana"/>
                <a:ea typeface="Verdana"/>
                <a:cs typeface="Verdana"/>
                <a:sym typeface="Verdana"/>
              </a:rPr>
              <a:t> </a:t>
            </a:r>
            <a:endParaRPr/>
          </a:p>
          <a:p>
            <a:pPr indent="0" lvl="0" marL="0" marR="0" rtl="0" algn="l">
              <a:lnSpc>
                <a:spcPct val="100000"/>
              </a:lnSpc>
              <a:spcBef>
                <a:spcPts val="0"/>
              </a:spcBef>
              <a:spcAft>
                <a:spcPts val="0"/>
              </a:spcAft>
              <a:buClr>
                <a:srgbClr val="000000"/>
              </a:buClr>
              <a:buSzPts val="1200"/>
              <a:buFont typeface="Verdana"/>
              <a:buNone/>
            </a:pPr>
            <a:r>
              <a:rPr b="0" i="0" lang="en" sz="1200" u="none" cap="none" strike="noStrike">
                <a:solidFill>
                  <a:srgbClr val="000000"/>
                </a:solidFill>
                <a:latin typeface="Verdana"/>
                <a:ea typeface="Verdana"/>
                <a:cs typeface="Verdana"/>
                <a:sym typeface="Verdana"/>
              </a:rPr>
              <a:t>From Voronezh University (Russia)</a:t>
            </a:r>
            <a:endParaRPr/>
          </a:p>
        </p:txBody>
      </p:sp>
      <p:sp>
        <p:nvSpPr>
          <p:cNvPr id="1451" name="Google Shape;1451;p218"/>
          <p:cNvSpPr txBox="1"/>
          <p:nvPr/>
        </p:nvSpPr>
        <p:spPr>
          <a:xfrm>
            <a:off x="6192046" y="695727"/>
            <a:ext cx="31188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Verdana"/>
              <a:buNone/>
            </a:pPr>
            <a:r>
              <a:rPr b="1" i="0" lang="en" sz="1400" u="none" cap="none" strike="noStrike">
                <a:solidFill>
                  <a:srgbClr val="000000"/>
                </a:solidFill>
                <a:latin typeface="Verdana"/>
                <a:ea typeface="Verdana"/>
                <a:cs typeface="Verdana"/>
                <a:sym typeface="Verdana"/>
              </a:rPr>
              <a:t>3rd Prize</a:t>
            </a:r>
            <a:endParaRPr/>
          </a:p>
          <a:p>
            <a:pPr indent="0" lvl="0" marL="0" marR="0" rtl="0" algn="l">
              <a:lnSpc>
                <a:spcPct val="100000"/>
              </a:lnSpc>
              <a:spcBef>
                <a:spcPts val="0"/>
              </a:spcBef>
              <a:spcAft>
                <a:spcPts val="0"/>
              </a:spcAft>
              <a:buClr>
                <a:srgbClr val="000000"/>
              </a:buClr>
              <a:buSzPts val="1400"/>
              <a:buFont typeface="Verdana"/>
              <a:buNone/>
            </a:pPr>
            <a:r>
              <a:rPr b="0" i="0" lang="en" sz="1400" u="none" cap="none" strike="noStrike">
                <a:solidFill>
                  <a:srgbClr val="000000"/>
                </a:solidFill>
                <a:latin typeface="Verdana"/>
                <a:ea typeface="Verdana"/>
                <a:cs typeface="Verdana"/>
                <a:sym typeface="Verdana"/>
              </a:rPr>
              <a:t>Electra</a:t>
            </a:r>
            <a:endParaRPr/>
          </a:p>
          <a:p>
            <a:pPr indent="0" lvl="0" marL="0" marR="0" rtl="0" algn="l">
              <a:lnSpc>
                <a:spcPct val="100000"/>
              </a:lnSpc>
              <a:spcBef>
                <a:spcPts val="0"/>
              </a:spcBef>
              <a:spcAft>
                <a:spcPts val="0"/>
              </a:spcAft>
              <a:buClr>
                <a:srgbClr val="000000"/>
              </a:buClr>
              <a:buSzPts val="1200"/>
              <a:buFont typeface="Verdana"/>
              <a:buNone/>
            </a:pPr>
            <a:r>
              <a:rPr b="0" i="0" lang="en" sz="1200" u="none" cap="none" strike="noStrike">
                <a:solidFill>
                  <a:srgbClr val="000000"/>
                </a:solidFill>
                <a:latin typeface="Verdana"/>
                <a:ea typeface="Verdana"/>
                <a:cs typeface="Verdana"/>
                <a:sym typeface="Verdana"/>
              </a:rPr>
              <a:t>From the University of Texas in Dallas</a:t>
            </a:r>
            <a:endParaRPr/>
          </a:p>
        </p:txBody>
      </p:sp>
      <p:sp>
        <p:nvSpPr>
          <p:cNvPr id="1452" name="Google Shape;1452;p218"/>
          <p:cNvSpPr/>
          <p:nvPr/>
        </p:nvSpPr>
        <p:spPr>
          <a:xfrm>
            <a:off x="272489" y="3030529"/>
            <a:ext cx="2963700" cy="16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3430"/>
              </a:buClr>
              <a:buSzPts val="1100"/>
              <a:buFont typeface="Verdana"/>
              <a:buNone/>
            </a:pPr>
            <a:r>
              <a:rPr b="0" i="0" lang="en" sz="1100" u="none" cap="none" strike="noStrike">
                <a:solidFill>
                  <a:srgbClr val="343430"/>
                </a:solidFill>
                <a:latin typeface="Verdana"/>
                <a:ea typeface="Verdana"/>
                <a:cs typeface="Verdana"/>
                <a:sym typeface="Verdana"/>
              </a:rPr>
              <a:t>With a solution called 'BTM', “Behind The Meter”, two French and Indian students from Columbia University have developed a service presenting how AI and chatbots can be used in automated demand response applications for connected objects, reducing costs and environmental footprint.</a:t>
            </a:r>
            <a:endParaRPr/>
          </a:p>
        </p:txBody>
      </p:sp>
      <p:sp>
        <p:nvSpPr>
          <p:cNvPr id="1453" name="Google Shape;1453;p218"/>
          <p:cNvSpPr/>
          <p:nvPr/>
        </p:nvSpPr>
        <p:spPr>
          <a:xfrm>
            <a:off x="3236200" y="2970314"/>
            <a:ext cx="2593200" cy="16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3430"/>
              </a:buClr>
              <a:buSzPts val="1100"/>
              <a:buFont typeface="Verdana"/>
              <a:buNone/>
            </a:pPr>
            <a:r>
              <a:rPr b="0" i="0" lang="en" sz="1100" u="none" cap="none" strike="noStrike">
                <a:solidFill>
                  <a:srgbClr val="343430"/>
                </a:solidFill>
                <a:latin typeface="Verdana"/>
                <a:ea typeface="Verdana"/>
                <a:cs typeface="Verdana"/>
                <a:sym typeface="Verdana"/>
              </a:rPr>
              <a:t>‘Masterpiece’, a chatbot created by four Russian students, can hold conversations about art - help find new exhibitions in a city, enable payment via an application and provide all the information needed about a piece of art thanks to photo recognition.</a:t>
            </a:r>
            <a:endParaRPr/>
          </a:p>
        </p:txBody>
      </p:sp>
      <p:sp>
        <p:nvSpPr>
          <p:cNvPr id="1454" name="Google Shape;1454;p218"/>
          <p:cNvSpPr/>
          <p:nvPr/>
        </p:nvSpPr>
        <p:spPr>
          <a:xfrm>
            <a:off x="6300192" y="2930128"/>
            <a:ext cx="2165700" cy="16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3430"/>
              </a:buClr>
              <a:buSzPts val="1100"/>
              <a:buFont typeface="Verdana"/>
              <a:buNone/>
            </a:pPr>
            <a:r>
              <a:rPr b="0" i="0" lang="en" sz="1100" u="none" cap="none" strike="noStrike">
                <a:solidFill>
                  <a:srgbClr val="343430"/>
                </a:solidFill>
                <a:latin typeface="Verdana"/>
                <a:ea typeface="Verdana"/>
                <a:cs typeface="Verdana"/>
                <a:sym typeface="Verdana"/>
              </a:rPr>
              <a:t>Two students from the University of Texas in Dallas developed a cloud-based chatbot for the utilities industry to reduce customer service operation costs and provide a more personalized customer experience</a:t>
            </a:r>
            <a:endParaRPr b="0" i="0" sz="1100" u="none" cap="none" strike="noStrike">
              <a:solidFill>
                <a:srgbClr val="000000"/>
              </a:solidFill>
              <a:latin typeface="Verdana"/>
              <a:ea typeface="Verdana"/>
              <a:cs typeface="Verdana"/>
              <a:sym typeface="Verdana"/>
            </a:endParaRPr>
          </a:p>
        </p:txBody>
      </p:sp>
      <p:pic>
        <p:nvPicPr>
          <p:cNvPr id="1455" name="Google Shape;1455;p218"/>
          <p:cNvPicPr preferRelativeResize="0"/>
          <p:nvPr/>
        </p:nvPicPr>
        <p:blipFill rotWithShape="1">
          <a:blip r:embed="rId3">
            <a:alphaModFix/>
          </a:blip>
          <a:srcRect b="0" l="19993" r="12095" t="3818"/>
          <a:stretch/>
        </p:blipFill>
        <p:spPr>
          <a:xfrm>
            <a:off x="398338" y="1436735"/>
            <a:ext cx="2165629" cy="1537597"/>
          </a:xfrm>
          <a:prstGeom prst="rect">
            <a:avLst/>
          </a:prstGeom>
          <a:noFill/>
          <a:ln>
            <a:noFill/>
          </a:ln>
        </p:spPr>
      </p:pic>
      <p:pic>
        <p:nvPicPr>
          <p:cNvPr id="1456" name="Google Shape;1456;p218"/>
          <p:cNvPicPr preferRelativeResize="0"/>
          <p:nvPr/>
        </p:nvPicPr>
        <p:blipFill rotWithShape="1">
          <a:blip r:embed="rId4">
            <a:alphaModFix/>
          </a:blip>
          <a:srcRect b="0" l="0" r="0" t="0"/>
          <a:stretch/>
        </p:blipFill>
        <p:spPr>
          <a:xfrm>
            <a:off x="3336007" y="1443980"/>
            <a:ext cx="2289771" cy="1526658"/>
          </a:xfrm>
          <a:prstGeom prst="rect">
            <a:avLst/>
          </a:prstGeom>
          <a:noFill/>
          <a:ln>
            <a:noFill/>
          </a:ln>
        </p:spPr>
      </p:pic>
      <p:pic>
        <p:nvPicPr>
          <p:cNvPr id="1457" name="Google Shape;1457;p218"/>
          <p:cNvPicPr preferRelativeResize="0"/>
          <p:nvPr/>
        </p:nvPicPr>
        <p:blipFill rotWithShape="1">
          <a:blip r:embed="rId5">
            <a:alphaModFix/>
          </a:blip>
          <a:srcRect b="0" l="0" r="0" t="0"/>
          <a:stretch/>
        </p:blipFill>
        <p:spPr>
          <a:xfrm>
            <a:off x="6300192" y="1403613"/>
            <a:ext cx="2289771" cy="152651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219"/>
          <p:cNvSpPr txBox="1"/>
          <p:nvPr>
            <p:ph type="title"/>
          </p:nvPr>
        </p:nvSpPr>
        <p:spPr>
          <a:xfrm>
            <a:off x="216489" y="123478"/>
            <a:ext cx="7185600" cy="72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Verdana"/>
              <a:buNone/>
            </a:pPr>
            <a:r>
              <a:rPr b="1" lang="en" sz="2100">
                <a:latin typeface="Verdana"/>
                <a:ea typeface="Verdana"/>
                <a:cs typeface="Verdana"/>
                <a:sym typeface="Verdana"/>
              </a:rPr>
              <a:t>Your Career Journey Starts with Atos</a:t>
            </a:r>
            <a:endParaRPr sz="2000"/>
          </a:p>
        </p:txBody>
      </p:sp>
      <p:grpSp>
        <p:nvGrpSpPr>
          <p:cNvPr id="1464" name="Google Shape;1464;p219"/>
          <p:cNvGrpSpPr/>
          <p:nvPr/>
        </p:nvGrpSpPr>
        <p:grpSpPr>
          <a:xfrm>
            <a:off x="301304" y="1168838"/>
            <a:ext cx="8740605" cy="3407052"/>
            <a:chOff x="310828" y="986059"/>
            <a:chExt cx="8740605" cy="4122764"/>
          </a:xfrm>
        </p:grpSpPr>
        <p:sp>
          <p:nvSpPr>
            <p:cNvPr id="1465" name="Google Shape;1465;p219"/>
            <p:cNvSpPr/>
            <p:nvPr/>
          </p:nvSpPr>
          <p:spPr>
            <a:xfrm rot="5400000">
              <a:off x="1084416" y="1482738"/>
              <a:ext cx="540000" cy="2057400"/>
            </a:xfrm>
            <a:prstGeom prst="round2DiagRect">
              <a:avLst>
                <a:gd fmla="val 16667" name="adj1"/>
                <a:gd fmla="val 0" name="adj2"/>
              </a:avLst>
            </a:prstGeom>
            <a:solidFill>
              <a:srgbClr val="00B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19"/>
            <p:cNvSpPr txBox="1"/>
            <p:nvPr/>
          </p:nvSpPr>
          <p:spPr>
            <a:xfrm>
              <a:off x="352061" y="2267786"/>
              <a:ext cx="2004600" cy="4872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500">
                  <a:solidFill>
                    <a:srgbClr val="FFFFFF"/>
                  </a:solidFill>
                  <a:latin typeface="Calibri"/>
                  <a:ea typeface="Calibri"/>
                  <a:cs typeface="Calibri"/>
                  <a:sym typeface="Calibri"/>
                </a:rPr>
                <a:t>Cybersecurity</a:t>
              </a:r>
              <a:endParaRPr/>
            </a:p>
          </p:txBody>
        </p:sp>
        <p:sp>
          <p:nvSpPr>
            <p:cNvPr id="1467" name="Google Shape;1467;p219"/>
            <p:cNvSpPr/>
            <p:nvPr/>
          </p:nvSpPr>
          <p:spPr>
            <a:xfrm rot="5400000">
              <a:off x="7752733" y="1469630"/>
              <a:ext cx="540000" cy="2057400"/>
            </a:xfrm>
            <a:prstGeom prst="round2DiagRect">
              <a:avLst>
                <a:gd fmla="val 16667" name="adj1"/>
                <a:gd fmla="val 0" name="adj2"/>
              </a:avLst>
            </a:prstGeom>
            <a:solidFill>
              <a:srgbClr val="006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19"/>
            <p:cNvSpPr txBox="1"/>
            <p:nvPr/>
          </p:nvSpPr>
          <p:spPr>
            <a:xfrm>
              <a:off x="7020386" y="2254686"/>
              <a:ext cx="2004600" cy="4872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500">
                  <a:solidFill>
                    <a:srgbClr val="FFFFFF"/>
                  </a:solidFill>
                  <a:latin typeface="Calibri"/>
                  <a:ea typeface="Calibri"/>
                  <a:cs typeface="Calibri"/>
                  <a:sym typeface="Calibri"/>
                </a:rPr>
                <a:t>Shared Functions</a:t>
              </a:r>
              <a:endParaRPr b="1" sz="1500">
                <a:solidFill>
                  <a:srgbClr val="FFFFFF"/>
                </a:solidFill>
                <a:latin typeface="Calibri"/>
                <a:ea typeface="Calibri"/>
                <a:cs typeface="Calibri"/>
                <a:sym typeface="Calibri"/>
              </a:endParaRPr>
            </a:p>
          </p:txBody>
        </p:sp>
        <p:sp>
          <p:nvSpPr>
            <p:cNvPr id="1469" name="Google Shape;1469;p219"/>
            <p:cNvSpPr/>
            <p:nvPr/>
          </p:nvSpPr>
          <p:spPr>
            <a:xfrm rot="5400000">
              <a:off x="3305663" y="1483660"/>
              <a:ext cx="540000" cy="2057400"/>
            </a:xfrm>
            <a:prstGeom prst="round2DiagRect">
              <a:avLst>
                <a:gd fmla="val 16667" name="adj1"/>
                <a:gd fmla="val 0" name="adj2"/>
              </a:avLst>
            </a:prstGeom>
            <a:solidFill>
              <a:srgbClr val="FA61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19"/>
            <p:cNvSpPr txBox="1"/>
            <p:nvPr/>
          </p:nvSpPr>
          <p:spPr>
            <a:xfrm>
              <a:off x="2573311" y="2268711"/>
              <a:ext cx="2004600" cy="4872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500">
                  <a:solidFill>
                    <a:srgbClr val="FFFFFF"/>
                  </a:solidFill>
                  <a:latin typeface="Calibri"/>
                  <a:ea typeface="Calibri"/>
                  <a:cs typeface="Calibri"/>
                  <a:sym typeface="Calibri"/>
                </a:rPr>
                <a:t>Software Engineering</a:t>
              </a:r>
              <a:endParaRPr b="1" sz="1500">
                <a:solidFill>
                  <a:srgbClr val="FFFFFF"/>
                </a:solidFill>
                <a:latin typeface="Calibri"/>
                <a:ea typeface="Calibri"/>
                <a:cs typeface="Calibri"/>
                <a:sym typeface="Calibri"/>
              </a:endParaRPr>
            </a:p>
          </p:txBody>
        </p:sp>
        <p:sp>
          <p:nvSpPr>
            <p:cNvPr id="1471" name="Google Shape;1471;p219"/>
            <p:cNvSpPr/>
            <p:nvPr/>
          </p:nvSpPr>
          <p:spPr>
            <a:xfrm rot="5400000">
              <a:off x="5529198" y="1469630"/>
              <a:ext cx="540000" cy="2057400"/>
            </a:xfrm>
            <a:prstGeom prst="round2DiagRect">
              <a:avLst>
                <a:gd fmla="val 16667" name="adj1"/>
                <a:gd fmla="val 0" name="adj2"/>
              </a:avLst>
            </a:prstGeom>
            <a:solidFill>
              <a:srgbClr val="A626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19"/>
            <p:cNvSpPr txBox="1"/>
            <p:nvPr/>
          </p:nvSpPr>
          <p:spPr>
            <a:xfrm>
              <a:off x="4796836" y="2254686"/>
              <a:ext cx="2004600" cy="487200"/>
            </a:xfrm>
            <a:prstGeom prst="rect">
              <a:avLst/>
            </a:prstGeom>
            <a:no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b="1" lang="en" sz="1500">
                  <a:solidFill>
                    <a:srgbClr val="FFFFFF"/>
                  </a:solidFill>
                  <a:latin typeface="Calibri"/>
                  <a:ea typeface="Calibri"/>
                  <a:cs typeface="Calibri"/>
                  <a:sym typeface="Calibri"/>
                </a:rPr>
                <a:t>Project Management</a:t>
              </a:r>
              <a:endParaRPr/>
            </a:p>
          </p:txBody>
        </p:sp>
        <p:sp>
          <p:nvSpPr>
            <p:cNvPr id="1473" name="Google Shape;1473;p219"/>
            <p:cNvSpPr/>
            <p:nvPr/>
          </p:nvSpPr>
          <p:spPr>
            <a:xfrm>
              <a:off x="4757898" y="2795968"/>
              <a:ext cx="2070000" cy="1692000"/>
            </a:xfrm>
            <a:prstGeom prst="rect">
              <a:avLst/>
            </a:prstGeom>
            <a:solidFill>
              <a:schemeClr val="lt1">
                <a:alpha val="49800"/>
              </a:schemeClr>
            </a:solidFill>
            <a:ln cap="flat" cmpd="sng" w="9525">
              <a:solidFill>
                <a:srgbClr val="0066A1"/>
              </a:solidFill>
              <a:prstDash val="solid"/>
              <a:miter lim="800000"/>
              <a:headEnd len="sm" w="sm" type="none"/>
              <a:tailEnd len="sm" w="sm" type="none"/>
            </a:ln>
          </p:spPr>
          <p:txBody>
            <a:bodyPr anchorCtr="0" anchor="t" bIns="36000" lIns="0" spcFirstLastPara="1" rIns="0" wrap="square" tIns="36000">
              <a:noAutofit/>
            </a:bodyPr>
            <a:lstStyle/>
            <a:p>
              <a:pPr indent="-214312" lvl="0" marL="452401" marR="0" rtl="0" algn="l">
                <a:spcBef>
                  <a:spcPts val="0"/>
                </a:spcBef>
                <a:spcAft>
                  <a:spcPts val="0"/>
                </a:spcAft>
                <a:buClr>
                  <a:srgbClr val="7030A0"/>
                </a:buClr>
                <a:buSzPts val="1200"/>
                <a:buFont typeface="Arial"/>
                <a:buChar char="•"/>
              </a:pPr>
              <a:r>
                <a:rPr lang="en" sz="1200">
                  <a:solidFill>
                    <a:srgbClr val="000000"/>
                  </a:solidFill>
                  <a:latin typeface="Calibri"/>
                  <a:ea typeface="Calibri"/>
                  <a:cs typeface="Calibri"/>
                  <a:sym typeface="Calibri"/>
                </a:rPr>
                <a:t>Technical Projects</a:t>
              </a:r>
              <a:endParaRPr/>
            </a:p>
            <a:p>
              <a:pPr indent="-214312" lvl="0" marL="452401" marR="0" rtl="0" algn="l">
                <a:spcBef>
                  <a:spcPts val="1000"/>
                </a:spcBef>
                <a:spcAft>
                  <a:spcPts val="0"/>
                </a:spcAft>
                <a:buClr>
                  <a:srgbClr val="7030A0"/>
                </a:buClr>
                <a:buSzPts val="1200"/>
                <a:buFont typeface="Arial"/>
                <a:buChar char="•"/>
              </a:pPr>
              <a:r>
                <a:rPr lang="en" sz="1200">
                  <a:solidFill>
                    <a:srgbClr val="000000"/>
                  </a:solidFill>
                  <a:latin typeface="Calibri"/>
                  <a:ea typeface="Calibri"/>
                  <a:cs typeface="Calibri"/>
                  <a:sym typeface="Calibri"/>
                </a:rPr>
                <a:t>Excel </a:t>
              </a:r>
              <a:endParaRPr/>
            </a:p>
            <a:p>
              <a:pPr indent="-214312" lvl="0" marL="452401" marR="0" rtl="0" algn="l">
                <a:spcBef>
                  <a:spcPts val="1000"/>
                </a:spcBef>
                <a:spcAft>
                  <a:spcPts val="0"/>
                </a:spcAft>
                <a:buClr>
                  <a:srgbClr val="7030A0"/>
                </a:buClr>
                <a:buSzPts val="1200"/>
                <a:buFont typeface="Arial"/>
                <a:buChar char="•"/>
              </a:pPr>
              <a:r>
                <a:rPr lang="en" sz="1200">
                  <a:solidFill>
                    <a:srgbClr val="000000"/>
                  </a:solidFill>
                  <a:latin typeface="Calibri"/>
                  <a:ea typeface="Calibri"/>
                  <a:cs typeface="Calibri"/>
                  <a:sym typeface="Calibri"/>
                </a:rPr>
                <a:t>PowerPoint</a:t>
              </a:r>
              <a:endParaRPr/>
            </a:p>
            <a:p>
              <a:pPr indent="0" lvl="0" marL="238089" marR="0" rtl="0" algn="l">
                <a:spcBef>
                  <a:spcPts val="1000"/>
                </a:spcBef>
                <a:spcAft>
                  <a:spcPts val="0"/>
                </a:spcAft>
                <a:buNone/>
              </a:pPr>
              <a:r>
                <a:t/>
              </a:r>
              <a:endParaRPr sz="900">
                <a:solidFill>
                  <a:srgbClr val="000000"/>
                </a:solidFill>
                <a:latin typeface="Calibri"/>
                <a:ea typeface="Calibri"/>
                <a:cs typeface="Calibri"/>
                <a:sym typeface="Calibri"/>
              </a:endParaRPr>
            </a:p>
          </p:txBody>
        </p:sp>
        <p:sp>
          <p:nvSpPr>
            <p:cNvPr id="1474" name="Google Shape;1474;p219"/>
            <p:cNvSpPr/>
            <p:nvPr/>
          </p:nvSpPr>
          <p:spPr>
            <a:xfrm>
              <a:off x="310828" y="4649823"/>
              <a:ext cx="8731500" cy="459000"/>
            </a:xfrm>
            <a:prstGeom prst="rect">
              <a:avLst/>
            </a:prstGeom>
            <a:solidFill>
              <a:srgbClr val="2E75B5"/>
            </a:solidFill>
            <a:ln cap="flat" cmpd="sng" w="9525">
              <a:solidFill>
                <a:srgbClr val="0066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100">
                <a:solidFill>
                  <a:srgbClr val="0066A1"/>
                </a:solidFill>
                <a:latin typeface="Calibri"/>
                <a:ea typeface="Calibri"/>
                <a:cs typeface="Calibri"/>
                <a:sym typeface="Calibri"/>
              </a:endParaRPr>
            </a:p>
          </p:txBody>
        </p:sp>
        <p:sp>
          <p:nvSpPr>
            <p:cNvPr id="1475" name="Google Shape;1475;p219"/>
            <p:cNvSpPr/>
            <p:nvPr/>
          </p:nvSpPr>
          <p:spPr>
            <a:xfrm>
              <a:off x="6981433" y="2795968"/>
              <a:ext cx="2070000" cy="1692000"/>
            </a:xfrm>
            <a:prstGeom prst="rect">
              <a:avLst/>
            </a:prstGeom>
            <a:solidFill>
              <a:schemeClr val="lt1">
                <a:alpha val="49800"/>
              </a:schemeClr>
            </a:solidFill>
            <a:ln cap="flat" cmpd="sng" w="9525">
              <a:solidFill>
                <a:srgbClr val="0066A1"/>
              </a:solidFill>
              <a:prstDash val="solid"/>
              <a:miter lim="800000"/>
              <a:headEnd len="sm" w="sm" type="none"/>
              <a:tailEnd len="sm" w="sm" type="none"/>
            </a:ln>
          </p:spPr>
          <p:txBody>
            <a:bodyPr anchorCtr="0" anchor="t" bIns="36000" lIns="0" spcFirstLastPara="1" rIns="0" wrap="square" tIns="0">
              <a:noAutofit/>
            </a:bodyPr>
            <a:lstStyle/>
            <a:p>
              <a:pPr indent="-214313" lvl="0" marL="388913" marR="0" rtl="0" algn="l">
                <a:spcBef>
                  <a:spcPts val="0"/>
                </a:spcBef>
                <a:spcAft>
                  <a:spcPts val="0"/>
                </a:spcAft>
                <a:buClr>
                  <a:srgbClr val="2E75B5"/>
                </a:buClr>
                <a:buSzPts val="1200"/>
                <a:buFont typeface="Arial"/>
                <a:buChar char="•"/>
              </a:pPr>
              <a:r>
                <a:rPr lang="en" sz="1200">
                  <a:solidFill>
                    <a:srgbClr val="000000"/>
                  </a:solidFill>
                  <a:latin typeface="Calibri"/>
                  <a:ea typeface="Calibri"/>
                  <a:cs typeface="Calibri"/>
                  <a:sym typeface="Calibri"/>
                </a:rPr>
                <a:t>Human Resources – Recruitment, Learning &amp; Development</a:t>
              </a:r>
              <a:endParaRPr/>
            </a:p>
            <a:p>
              <a:pPr indent="-166688" lvl="0" marL="388913" marR="0" rtl="0" algn="l">
                <a:spcBef>
                  <a:spcPts val="0"/>
                </a:spcBef>
                <a:spcAft>
                  <a:spcPts val="0"/>
                </a:spcAft>
                <a:buClr>
                  <a:srgbClr val="2E75B5"/>
                </a:buClr>
                <a:buSzPts val="750"/>
                <a:buFont typeface="Arial"/>
                <a:buNone/>
              </a:pPr>
              <a:r>
                <a:t/>
              </a:r>
              <a:endParaRPr sz="750">
                <a:solidFill>
                  <a:srgbClr val="000000"/>
                </a:solidFill>
                <a:latin typeface="Calibri"/>
                <a:ea typeface="Calibri"/>
                <a:cs typeface="Calibri"/>
                <a:sym typeface="Calibri"/>
              </a:endParaRPr>
            </a:p>
            <a:p>
              <a:pPr indent="-214313" lvl="0" marL="388913" marR="0" rtl="0" algn="l">
                <a:spcBef>
                  <a:spcPts val="0"/>
                </a:spcBef>
                <a:spcAft>
                  <a:spcPts val="0"/>
                </a:spcAft>
                <a:buClr>
                  <a:srgbClr val="2E75B5"/>
                </a:buClr>
                <a:buSzPts val="1200"/>
                <a:buFont typeface="Arial"/>
                <a:buChar char="•"/>
              </a:pPr>
              <a:r>
                <a:rPr lang="en" sz="1200">
                  <a:solidFill>
                    <a:srgbClr val="000000"/>
                  </a:solidFill>
                  <a:latin typeface="Calibri"/>
                  <a:ea typeface="Calibri"/>
                  <a:cs typeface="Calibri"/>
                  <a:sym typeface="Calibri"/>
                </a:rPr>
                <a:t>Sales &amp; Marketing Operations – Data Analysis, Tableau,  PowerPoint, Excel</a:t>
              </a:r>
              <a:endParaRPr/>
            </a:p>
          </p:txBody>
        </p:sp>
        <p:sp>
          <p:nvSpPr>
            <p:cNvPr id="1476" name="Google Shape;1476;p219"/>
            <p:cNvSpPr/>
            <p:nvPr/>
          </p:nvSpPr>
          <p:spPr>
            <a:xfrm>
              <a:off x="310829" y="986059"/>
              <a:ext cx="8740500" cy="500700"/>
            </a:xfrm>
            <a:prstGeom prst="rect">
              <a:avLst/>
            </a:prstGeom>
            <a:solidFill>
              <a:srgbClr val="2E75B5"/>
            </a:solidFill>
            <a:ln cap="flat" cmpd="sng" w="9525">
              <a:solidFill>
                <a:srgbClr val="0066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3802" rtl="0" algn="l">
                <a:spcBef>
                  <a:spcPts val="0"/>
                </a:spcBef>
                <a:spcAft>
                  <a:spcPts val="0"/>
                </a:spcAft>
                <a:buNone/>
              </a:pPr>
              <a:r>
                <a:rPr b="1" lang="en" sz="1800">
                  <a:solidFill>
                    <a:srgbClr val="FFFFFF"/>
                  </a:solidFill>
                  <a:latin typeface="Calibri"/>
                  <a:ea typeface="Calibri"/>
                  <a:cs typeface="Calibri"/>
                  <a:sym typeface="Calibri"/>
                </a:rPr>
                <a:t>Internships - Engage your mind, inspire your creativity, and start your career!</a:t>
              </a:r>
              <a:endParaRPr/>
            </a:p>
          </p:txBody>
        </p:sp>
        <p:sp>
          <p:nvSpPr>
            <p:cNvPr id="1477" name="Google Shape;1477;p219"/>
            <p:cNvSpPr/>
            <p:nvPr/>
          </p:nvSpPr>
          <p:spPr>
            <a:xfrm>
              <a:off x="315499" y="1508651"/>
              <a:ext cx="8731500" cy="540000"/>
            </a:xfrm>
            <a:prstGeom prst="rect">
              <a:avLst/>
            </a:prstGeom>
            <a:solidFill>
              <a:srgbClr val="BBD6EE"/>
            </a:solidFill>
            <a:ln cap="flat" cmpd="sng" w="9525">
              <a:solidFill>
                <a:srgbClr val="0066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750">
                <a:solidFill>
                  <a:srgbClr val="000000"/>
                </a:solidFill>
                <a:latin typeface="Calibri"/>
                <a:ea typeface="Calibri"/>
                <a:cs typeface="Calibri"/>
                <a:sym typeface="Calibri"/>
              </a:endParaRPr>
            </a:p>
            <a:p>
              <a:pPr indent="0" lvl="0" marL="0" marR="0" rtl="0" algn="l">
                <a:spcBef>
                  <a:spcPts val="0"/>
                </a:spcBef>
                <a:spcAft>
                  <a:spcPts val="0"/>
                </a:spcAft>
                <a:buNone/>
              </a:pPr>
              <a:r>
                <a:rPr b="1" lang="en" sz="1500">
                  <a:solidFill>
                    <a:srgbClr val="000000"/>
                  </a:solidFill>
                  <a:latin typeface="Calibri"/>
                  <a:ea typeface="Calibri"/>
                  <a:cs typeface="Calibri"/>
                  <a:sym typeface="Calibri"/>
                </a:rPr>
                <a:t>Join us for a 3, 6, or 12 month program – onsite at our Irving office.</a:t>
              </a:r>
              <a:endParaRPr/>
            </a:p>
            <a:p>
              <a:pPr indent="0" lvl="0" marL="0" marR="0" rtl="0" algn="l">
                <a:spcBef>
                  <a:spcPts val="0"/>
                </a:spcBef>
                <a:spcAft>
                  <a:spcPts val="0"/>
                </a:spcAft>
                <a:buNone/>
              </a:pPr>
              <a:r>
                <a:t/>
              </a:r>
              <a:endParaRPr b="1" sz="1100">
                <a:solidFill>
                  <a:srgbClr val="0066A1"/>
                </a:solidFill>
                <a:latin typeface="Calibri"/>
                <a:ea typeface="Calibri"/>
                <a:cs typeface="Calibri"/>
                <a:sym typeface="Calibri"/>
              </a:endParaRPr>
            </a:p>
          </p:txBody>
        </p:sp>
      </p:grpSp>
      <p:sp>
        <p:nvSpPr>
          <p:cNvPr id="1478" name="Google Shape;1478;p219"/>
          <p:cNvSpPr/>
          <p:nvPr/>
        </p:nvSpPr>
        <p:spPr>
          <a:xfrm>
            <a:off x="2516181" y="2673715"/>
            <a:ext cx="2070000" cy="1398300"/>
          </a:xfrm>
          <a:prstGeom prst="rect">
            <a:avLst/>
          </a:prstGeom>
          <a:solidFill>
            <a:schemeClr val="lt1">
              <a:alpha val="49800"/>
            </a:schemeClr>
          </a:solidFill>
          <a:ln cap="flat" cmpd="sng" w="9525">
            <a:solidFill>
              <a:srgbClr val="0066A1"/>
            </a:solidFill>
            <a:prstDash val="solid"/>
            <a:miter lim="800000"/>
            <a:headEnd len="sm" w="sm" type="none"/>
            <a:tailEnd len="sm" w="sm" type="none"/>
          </a:ln>
        </p:spPr>
        <p:txBody>
          <a:bodyPr anchorCtr="0" anchor="t" bIns="36000" lIns="68575" spcFirstLastPara="1" rIns="0" wrap="square" tIns="68575">
            <a:noAutofit/>
          </a:bodyPr>
          <a:lstStyle/>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Cloud - working on API and PaaS products</a:t>
            </a:r>
            <a:endParaRPr/>
          </a:p>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Automation</a:t>
            </a:r>
            <a:endParaRPr/>
          </a:p>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Python, Java</a:t>
            </a:r>
            <a:endParaRPr/>
          </a:p>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Research &amp; Development</a:t>
            </a:r>
            <a:endParaRPr/>
          </a:p>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Information Analysis, SQL</a:t>
            </a:r>
            <a:endParaRPr/>
          </a:p>
          <a:p>
            <a:pPr indent="-214312" lvl="0" marL="214312" marR="0" rtl="0" algn="l">
              <a:spcBef>
                <a:spcPts val="0"/>
              </a:spcBef>
              <a:spcAft>
                <a:spcPts val="0"/>
              </a:spcAft>
              <a:buClr>
                <a:srgbClr val="FFC000"/>
              </a:buClr>
              <a:buSzPts val="1200"/>
              <a:buFont typeface="Arial"/>
              <a:buChar char="•"/>
            </a:pPr>
            <a:r>
              <a:rPr lang="en" sz="1200">
                <a:solidFill>
                  <a:srgbClr val="000000"/>
                </a:solidFill>
                <a:latin typeface="Calibri"/>
                <a:ea typeface="Calibri"/>
                <a:cs typeface="Calibri"/>
                <a:sym typeface="Calibri"/>
              </a:rPr>
              <a:t>System Engineer</a:t>
            </a:r>
            <a:endParaRPr/>
          </a:p>
        </p:txBody>
      </p:sp>
      <p:sp>
        <p:nvSpPr>
          <p:cNvPr id="1479" name="Google Shape;1479;p219"/>
          <p:cNvSpPr/>
          <p:nvPr/>
        </p:nvSpPr>
        <p:spPr>
          <a:xfrm>
            <a:off x="400929" y="4196794"/>
            <a:ext cx="8525100" cy="369300"/>
          </a:xfrm>
          <a:prstGeom prst="rect">
            <a:avLst/>
          </a:prstGeom>
          <a:solidFill>
            <a:srgbClr val="2E7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FFFFFF"/>
                </a:solidFill>
                <a:latin typeface="Calibri"/>
                <a:ea typeface="Calibri"/>
                <a:cs typeface="Calibri"/>
                <a:sym typeface="Calibri"/>
              </a:rPr>
              <a:t>Internships added year-round. To apply, go to:         jobs.atos.net/early-careers</a:t>
            </a:r>
            <a:endParaRPr/>
          </a:p>
        </p:txBody>
      </p:sp>
      <p:sp>
        <p:nvSpPr>
          <p:cNvPr id="1480" name="Google Shape;1480;p219"/>
          <p:cNvSpPr/>
          <p:nvPr/>
        </p:nvSpPr>
        <p:spPr>
          <a:xfrm>
            <a:off x="312933" y="2688151"/>
            <a:ext cx="2071200" cy="1464300"/>
          </a:xfrm>
          <a:prstGeom prst="rect">
            <a:avLst/>
          </a:prstGeom>
          <a:solidFill>
            <a:schemeClr val="lt1">
              <a:alpha val="49800"/>
            </a:schemeClr>
          </a:solidFill>
          <a:ln cap="flat" cmpd="sng" w="9525">
            <a:solidFill>
              <a:srgbClr val="0066A1"/>
            </a:solidFill>
            <a:prstDash val="solid"/>
            <a:round/>
            <a:headEnd len="sm" w="sm" type="none"/>
            <a:tailEnd len="sm" w="sm" type="none"/>
          </a:ln>
        </p:spPr>
        <p:txBody>
          <a:bodyPr anchorCtr="0" anchor="t" bIns="45700" lIns="68575" spcFirstLastPara="1" rIns="91425" wrap="square" tIns="45700">
            <a:noAutofit/>
          </a:bodyPr>
          <a:lstStyle/>
          <a:p>
            <a:pPr indent="-214312" lvl="0" marL="214312" marR="0" rtl="0" algn="l">
              <a:lnSpc>
                <a:spcPct val="115000"/>
              </a:lnSpc>
              <a:spcBef>
                <a:spcPts val="0"/>
              </a:spcBef>
              <a:spcAft>
                <a:spcPts val="0"/>
              </a:spcAft>
              <a:buClr>
                <a:srgbClr val="00B0F0"/>
              </a:buClr>
              <a:buSzPts val="1144"/>
              <a:buFont typeface="Arial"/>
              <a:buChar char="•"/>
            </a:pPr>
            <a:r>
              <a:rPr lang="en" sz="1144">
                <a:solidFill>
                  <a:srgbClr val="000000"/>
                </a:solidFill>
                <a:latin typeface="Calibri"/>
                <a:ea typeface="Calibri"/>
                <a:cs typeface="Calibri"/>
                <a:sym typeface="Calibri"/>
              </a:rPr>
              <a:t>Computer science degree, cyber security, &amp; networking </a:t>
            </a:r>
            <a:endParaRPr/>
          </a:p>
          <a:p>
            <a:pPr indent="-214312" lvl="0" marL="214312" marR="0" rtl="0" algn="l">
              <a:lnSpc>
                <a:spcPct val="115000"/>
              </a:lnSpc>
              <a:spcBef>
                <a:spcPts val="750"/>
              </a:spcBef>
              <a:spcAft>
                <a:spcPts val="0"/>
              </a:spcAft>
              <a:buClr>
                <a:srgbClr val="00B0F0"/>
              </a:buClr>
              <a:buSzPts val="1144"/>
              <a:buFont typeface="Arial"/>
              <a:buChar char="•"/>
            </a:pPr>
            <a:r>
              <a:rPr lang="en" sz="1144">
                <a:solidFill>
                  <a:srgbClr val="000000"/>
                </a:solidFill>
                <a:latin typeface="Calibri"/>
                <a:ea typeface="Calibri"/>
                <a:cs typeface="Calibri"/>
                <a:sym typeface="Calibri"/>
              </a:rPr>
              <a:t>IDS/IPS and web/email proxies</a:t>
            </a:r>
            <a:endParaRPr/>
          </a:p>
          <a:p>
            <a:pPr indent="-214312" lvl="0" marL="214312" marR="0" rtl="0" algn="l">
              <a:lnSpc>
                <a:spcPct val="115000"/>
              </a:lnSpc>
              <a:spcBef>
                <a:spcPts val="750"/>
              </a:spcBef>
              <a:spcAft>
                <a:spcPts val="0"/>
              </a:spcAft>
              <a:buClr>
                <a:srgbClr val="00B0F0"/>
              </a:buClr>
              <a:buSzPts val="1144"/>
              <a:buFont typeface="Arial"/>
              <a:buChar char="•"/>
            </a:pPr>
            <a:r>
              <a:rPr lang="en" sz="1144">
                <a:solidFill>
                  <a:srgbClr val="000000"/>
                </a:solidFill>
                <a:latin typeface="Calibri"/>
                <a:ea typeface="Calibri"/>
                <a:cs typeface="Calibri"/>
                <a:sym typeface="Calibri"/>
              </a:rPr>
              <a:t>JSON, SOAP, REST interface languages, Java, Python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220"/>
          <p:cNvSpPr txBox="1"/>
          <p:nvPr>
            <p:ph type="ctrTitle"/>
          </p:nvPr>
        </p:nvSpPr>
        <p:spPr>
          <a:xfrm>
            <a:off x="215779" y="1753070"/>
            <a:ext cx="4950000" cy="1656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3000"/>
              <a:buFont typeface="Verdana"/>
              <a:buNone/>
            </a:pPr>
            <a:r>
              <a:rPr lang="en"/>
              <a:t>Thanks</a:t>
            </a:r>
            <a:br>
              <a:rPr lang="en"/>
            </a:br>
            <a:br>
              <a:rPr lang="en"/>
            </a:br>
            <a:br>
              <a:rPr lang="en" sz="1200"/>
            </a:b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2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and Guidelines</a:t>
            </a:r>
            <a:endParaRPr/>
          </a:p>
        </p:txBody>
      </p:sp>
      <p:sp>
        <p:nvSpPr>
          <p:cNvPr id="1492" name="Google Shape;1492;p2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You can compete in multiple challenges!</a:t>
            </a:r>
            <a:endParaRPr/>
          </a:p>
          <a:p>
            <a:pPr indent="-342900" lvl="0" marL="457200" rtl="0" algn="l">
              <a:spcBef>
                <a:spcPts val="0"/>
              </a:spcBef>
              <a:spcAft>
                <a:spcPts val="0"/>
              </a:spcAft>
              <a:buSzPts val="1800"/>
              <a:buAutoNum type="arabicPeriod"/>
            </a:pPr>
            <a:r>
              <a:rPr lang="en"/>
              <a:t>Final submissions are due at 12:30 pm on Sunday.</a:t>
            </a:r>
            <a:endParaRPr/>
          </a:p>
          <a:p>
            <a:pPr indent="-342900" lvl="0" marL="457200" rtl="0" algn="l">
              <a:spcBef>
                <a:spcPts val="0"/>
              </a:spcBef>
              <a:spcAft>
                <a:spcPts val="0"/>
              </a:spcAft>
              <a:buSzPts val="1800"/>
              <a:buAutoNum type="arabicPeriod"/>
            </a:pPr>
            <a:r>
              <a:rPr lang="en"/>
              <a:t>If you win a challenge you must provide your source code to the company that sponsored that challenge.</a:t>
            </a:r>
            <a:endParaRPr/>
          </a:p>
          <a:p>
            <a:pPr indent="-342900" lvl="0" marL="457200" rtl="0" algn="l">
              <a:spcBef>
                <a:spcPts val="0"/>
              </a:spcBef>
              <a:spcAft>
                <a:spcPts val="0"/>
              </a:spcAft>
              <a:buSzPts val="1800"/>
              <a:buAutoNum type="arabicPeriod"/>
            </a:pPr>
            <a:r>
              <a:rPr lang="en"/>
              <a:t>Do not open-source solutions that use company data.</a:t>
            </a:r>
            <a:endParaRPr/>
          </a:p>
          <a:p>
            <a:pPr indent="-317500" lvl="1" marL="914400" rtl="0" algn="l">
              <a:spcBef>
                <a:spcPts val="0"/>
              </a:spcBef>
              <a:spcAft>
                <a:spcPts val="0"/>
              </a:spcAft>
              <a:buSzPts val="1400"/>
              <a:buAutoNum type="alphaLcPeriod"/>
            </a:pPr>
            <a:r>
              <a:rPr lang="en"/>
              <a:t>If you are unsure, ask the sponsors.</a:t>
            </a:r>
            <a:endParaRPr/>
          </a:p>
          <a:p>
            <a:pPr indent="-317500" lvl="1" marL="914400" rtl="0" algn="l">
              <a:spcBef>
                <a:spcPts val="0"/>
              </a:spcBef>
              <a:spcAft>
                <a:spcPts val="0"/>
              </a:spcAft>
              <a:buSzPts val="1400"/>
              <a:buAutoNum type="alphaLcPeriod"/>
            </a:pPr>
            <a:r>
              <a:rPr lang="en"/>
              <a:t>Do not open-source solutions unless if the sponsor is okay with it.</a:t>
            </a:r>
            <a:endParaRPr/>
          </a:p>
        </p:txBody>
      </p:sp>
      <p:pic>
        <p:nvPicPr>
          <p:cNvPr id="1493" name="Google Shape;1493;p221"/>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222"/>
          <p:cNvSpPr txBox="1"/>
          <p:nvPr>
            <p:ph type="title"/>
          </p:nvPr>
        </p:nvSpPr>
        <p:spPr>
          <a:xfrm>
            <a:off x="632850" y="1711850"/>
            <a:ext cx="787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Side Events/Activities</a:t>
            </a:r>
            <a:endParaRPr sz="6000"/>
          </a:p>
        </p:txBody>
      </p:sp>
      <p:pic>
        <p:nvPicPr>
          <p:cNvPr id="1499" name="Google Shape;1499;p222"/>
          <p:cNvPicPr preferRelativeResize="0"/>
          <p:nvPr/>
        </p:nvPicPr>
        <p:blipFill>
          <a:blip r:embed="rId3">
            <a:alphaModFix/>
          </a:blip>
          <a:stretch>
            <a:fillRect/>
          </a:stretch>
        </p:blipFill>
        <p:spPr>
          <a:xfrm>
            <a:off x="6471330" y="2783975"/>
            <a:ext cx="2298550" cy="2298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2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Immosis VR Demos</a:t>
            </a:r>
            <a:endParaRPr/>
          </a:p>
        </p:txBody>
      </p:sp>
      <p:pic>
        <p:nvPicPr>
          <p:cNvPr id="1505" name="Google Shape;1505;p223"/>
          <p:cNvPicPr preferRelativeResize="0"/>
          <p:nvPr/>
        </p:nvPicPr>
        <p:blipFill>
          <a:blip r:embed="rId3">
            <a:alphaModFix/>
          </a:blip>
          <a:stretch>
            <a:fillRect/>
          </a:stretch>
        </p:blipFill>
        <p:spPr>
          <a:xfrm>
            <a:off x="6471330" y="2571750"/>
            <a:ext cx="2298550" cy="2298550"/>
          </a:xfrm>
          <a:prstGeom prst="rect">
            <a:avLst/>
          </a:prstGeom>
          <a:noFill/>
          <a:ln>
            <a:noFill/>
          </a:ln>
        </p:spPr>
      </p:pic>
      <p:sp>
        <p:nvSpPr>
          <p:cNvPr id="1506" name="Google Shape;1506;p223"/>
          <p:cNvSpPr txBox="1"/>
          <p:nvPr>
            <p:ph idx="1" type="body"/>
          </p:nvPr>
        </p:nvSpPr>
        <p:spPr>
          <a:xfrm>
            <a:off x="145425" y="1070875"/>
            <a:ext cx="8520600" cy="333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Immosis is a VR startup founded by Brian Hoang, a UTD student who is also the founder of the AIS!</a:t>
            </a:r>
            <a:endParaRPr sz="2400"/>
          </a:p>
          <a:p>
            <a:pPr indent="-381000" lvl="0" marL="457200" rtl="0" algn="l">
              <a:spcBef>
                <a:spcPts val="0"/>
              </a:spcBef>
              <a:spcAft>
                <a:spcPts val="0"/>
              </a:spcAft>
              <a:buSzPts val="2400"/>
              <a:buChar char="●"/>
            </a:pPr>
            <a:r>
              <a:rPr lang="en" sz="2400"/>
              <a:t>Brian will be here from 6-10 pm to give some cool VR demos on the first floor atrium of ECSW!</a:t>
            </a:r>
            <a:endParaRPr sz="2400"/>
          </a:p>
        </p:txBody>
      </p:sp>
      <p:pic>
        <p:nvPicPr>
          <p:cNvPr id="1507" name="Google Shape;1507;p223"/>
          <p:cNvPicPr preferRelativeResize="0"/>
          <p:nvPr/>
        </p:nvPicPr>
        <p:blipFill>
          <a:blip r:embed="rId4">
            <a:alphaModFix/>
          </a:blip>
          <a:stretch>
            <a:fillRect/>
          </a:stretch>
        </p:blipFill>
        <p:spPr>
          <a:xfrm>
            <a:off x="3028000" y="2933950"/>
            <a:ext cx="1848750" cy="1848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2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 Dallas Board Gaming Club</a:t>
            </a:r>
            <a:endParaRPr/>
          </a:p>
        </p:txBody>
      </p:sp>
      <p:sp>
        <p:nvSpPr>
          <p:cNvPr id="1513" name="Google Shape;1513;p2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UT Dallas Board Gaming Club will have some board games set up on the second floor Atrium from 5 - 11 PM today!</a:t>
            </a:r>
            <a:endParaRPr sz="2400"/>
          </a:p>
        </p:txBody>
      </p:sp>
      <p:pic>
        <p:nvPicPr>
          <p:cNvPr id="1514" name="Google Shape;1514;p224"/>
          <p:cNvPicPr preferRelativeResize="0"/>
          <p:nvPr/>
        </p:nvPicPr>
        <p:blipFill>
          <a:blip r:embed="rId3">
            <a:alphaModFix/>
          </a:blip>
          <a:stretch>
            <a:fillRect/>
          </a:stretch>
        </p:blipFill>
        <p:spPr>
          <a:xfrm>
            <a:off x="6471330" y="2571750"/>
            <a:ext cx="2298550" cy="2298550"/>
          </a:xfrm>
          <a:prstGeom prst="rect">
            <a:avLst/>
          </a:prstGeom>
          <a:noFill/>
          <a:ln>
            <a:noFill/>
          </a:ln>
        </p:spPr>
      </p:pic>
      <p:pic>
        <p:nvPicPr>
          <p:cNvPr id="1515" name="Google Shape;1515;p224"/>
          <p:cNvPicPr preferRelativeResize="0"/>
          <p:nvPr/>
        </p:nvPicPr>
        <p:blipFill>
          <a:blip r:embed="rId4">
            <a:alphaModFix/>
          </a:blip>
          <a:stretch>
            <a:fillRect/>
          </a:stretch>
        </p:blipFill>
        <p:spPr>
          <a:xfrm>
            <a:off x="2887087" y="2571749"/>
            <a:ext cx="2381264" cy="2128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22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Fun and Good Luck!</a:t>
            </a:r>
            <a:endParaRPr/>
          </a:p>
        </p:txBody>
      </p:sp>
      <p:pic>
        <p:nvPicPr>
          <p:cNvPr id="1521" name="Google Shape;1521;p225"/>
          <p:cNvPicPr preferRelativeResize="0"/>
          <p:nvPr/>
        </p:nvPicPr>
        <p:blipFill>
          <a:blip r:embed="rId3">
            <a:alphaModFix/>
          </a:blip>
          <a:stretch>
            <a:fillRect/>
          </a:stretch>
        </p:blipFill>
        <p:spPr>
          <a:xfrm>
            <a:off x="6420974" y="1775225"/>
            <a:ext cx="2723025" cy="272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72"/>
          <p:cNvSpPr txBox="1"/>
          <p:nvPr>
            <p:ph type="title"/>
          </p:nvPr>
        </p:nvSpPr>
        <p:spPr>
          <a:xfrm>
            <a:off x="166300" y="701425"/>
            <a:ext cx="8520600" cy="1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0" lvl="0" marL="0" rtl="0" algn="ctr">
              <a:spcBef>
                <a:spcPts val="0"/>
              </a:spcBef>
              <a:spcAft>
                <a:spcPts val="0"/>
              </a:spcAft>
              <a:buNone/>
            </a:pPr>
            <a:r>
              <a:rPr b="1" lang="en" sz="4800"/>
              <a:t>CBRE Challenge</a:t>
            </a:r>
            <a:endParaRPr b="1" sz="4800"/>
          </a:p>
        </p:txBody>
      </p:sp>
      <p:pic>
        <p:nvPicPr>
          <p:cNvPr id="829" name="Google Shape;829;p172"/>
          <p:cNvPicPr preferRelativeResize="0"/>
          <p:nvPr/>
        </p:nvPicPr>
        <p:blipFill>
          <a:blip r:embed="rId3">
            <a:alphaModFix/>
          </a:blip>
          <a:stretch>
            <a:fillRect/>
          </a:stretch>
        </p:blipFill>
        <p:spPr>
          <a:xfrm>
            <a:off x="6471330" y="2571750"/>
            <a:ext cx="2298550" cy="229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33" name="Shape 833"/>
        <p:cNvGrpSpPr/>
        <p:nvPr/>
      </p:nvGrpSpPr>
      <p:grpSpPr>
        <a:xfrm>
          <a:off x="0" y="0"/>
          <a:ext cx="0" cy="0"/>
          <a:chOff x="0" y="0"/>
          <a:chExt cx="0" cy="0"/>
        </a:xfrm>
      </p:grpSpPr>
      <p:pic>
        <p:nvPicPr>
          <p:cNvPr id="834" name="Google Shape;834;p173"/>
          <p:cNvPicPr preferRelativeResize="0"/>
          <p:nvPr/>
        </p:nvPicPr>
        <p:blipFill rotWithShape="1">
          <a:blip r:embed="rId3">
            <a:alphaModFix/>
          </a:blip>
          <a:srcRect b="0" l="0" r="0" t="0"/>
          <a:stretch/>
        </p:blipFill>
        <p:spPr>
          <a:xfrm>
            <a:off x="0" y="-66808"/>
            <a:ext cx="9144000" cy="5143500"/>
          </a:xfrm>
          <a:prstGeom prst="rect">
            <a:avLst/>
          </a:prstGeom>
          <a:noFill/>
          <a:ln>
            <a:noFill/>
          </a:ln>
        </p:spPr>
      </p:pic>
      <p:pic>
        <p:nvPicPr>
          <p:cNvPr id="835" name="Google Shape;835;p173"/>
          <p:cNvPicPr preferRelativeResize="0"/>
          <p:nvPr/>
        </p:nvPicPr>
        <p:blipFill rotWithShape="1">
          <a:blip r:embed="rId4">
            <a:alphaModFix/>
          </a:blip>
          <a:srcRect b="0" l="0" r="0" t="0"/>
          <a:stretch/>
        </p:blipFill>
        <p:spPr>
          <a:xfrm>
            <a:off x="342087" y="4252133"/>
            <a:ext cx="345245" cy="603575"/>
          </a:xfrm>
          <a:prstGeom prst="rect">
            <a:avLst/>
          </a:prstGeom>
          <a:noFill/>
          <a:ln>
            <a:noFill/>
          </a:ln>
        </p:spPr>
      </p:pic>
      <p:sp>
        <p:nvSpPr>
          <p:cNvPr id="836" name="Google Shape;836;p173"/>
          <p:cNvSpPr txBox="1"/>
          <p:nvPr/>
        </p:nvSpPr>
        <p:spPr>
          <a:xfrm rot="-5400000">
            <a:off x="-147816" y="2257648"/>
            <a:ext cx="1585500" cy="64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4431"/>
                </a:solidFill>
                <a:latin typeface="Chivo Light"/>
                <a:ea typeface="Chivo Light"/>
                <a:cs typeface="Chivo Light"/>
                <a:sym typeface="Chivo Light"/>
              </a:rPr>
              <a:t>,</a:t>
            </a:r>
            <a:br>
              <a:rPr b="0" i="0" lang="en" sz="1000" u="none" cap="none" strike="noStrike">
                <a:solidFill>
                  <a:srgbClr val="004431"/>
                </a:solidFill>
                <a:latin typeface="Chivo Light"/>
                <a:ea typeface="Chivo Light"/>
                <a:cs typeface="Chivo Light"/>
                <a:sym typeface="Chivo Light"/>
              </a:rPr>
            </a:br>
            <a:endParaRPr b="0" i="0" sz="1000" u="none" cap="none" strike="noStrike">
              <a:solidFill>
                <a:srgbClr val="004431"/>
              </a:solidFill>
              <a:latin typeface="Chivo Light"/>
              <a:ea typeface="Chivo Light"/>
              <a:cs typeface="Chivo Light"/>
              <a:sym typeface="Chivo Light"/>
            </a:endParaRPr>
          </a:p>
        </p:txBody>
      </p:sp>
      <p:pic>
        <p:nvPicPr>
          <p:cNvPr id="837" name="Google Shape;837;p173"/>
          <p:cNvPicPr preferRelativeResize="0"/>
          <p:nvPr/>
        </p:nvPicPr>
        <p:blipFill rotWithShape="1">
          <a:blip r:embed="rId5">
            <a:alphaModFix/>
          </a:blip>
          <a:srcRect b="0" l="0" r="0" t="0"/>
          <a:stretch/>
        </p:blipFill>
        <p:spPr>
          <a:xfrm>
            <a:off x="119714" y="754704"/>
            <a:ext cx="963475" cy="1469150"/>
          </a:xfrm>
          <a:prstGeom prst="rect">
            <a:avLst/>
          </a:prstGeom>
          <a:noFill/>
          <a:ln>
            <a:noFill/>
          </a:ln>
        </p:spPr>
      </p:pic>
      <p:sp>
        <p:nvSpPr>
          <p:cNvPr id="838" name="Google Shape;838;p173"/>
          <p:cNvSpPr txBox="1"/>
          <p:nvPr/>
        </p:nvSpPr>
        <p:spPr>
          <a:xfrm>
            <a:off x="119712" y="1740851"/>
            <a:ext cx="963600" cy="64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00FF44"/>
                </a:solidFill>
                <a:latin typeface="Chivo Light"/>
                <a:ea typeface="Chivo Light"/>
                <a:cs typeface="Chivo Light"/>
                <a:sym typeface="Chivo Light"/>
              </a:rPr>
              <a:t>Information </a:t>
            </a:r>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00FF44"/>
                </a:solidFill>
                <a:latin typeface="Chivo Light"/>
                <a:ea typeface="Chivo Light"/>
                <a:cs typeface="Chivo Light"/>
                <a:sym typeface="Chivo Light"/>
              </a:rPr>
              <a:t>Session</a:t>
            </a:r>
            <a:endParaRPr b="0" i="0" sz="1000" u="none" cap="none" strike="noStrike">
              <a:solidFill>
                <a:srgbClr val="00FF44"/>
              </a:solidFill>
              <a:latin typeface="Chivo Light"/>
              <a:ea typeface="Chivo Light"/>
              <a:cs typeface="Chivo Light"/>
              <a:sym typeface="Chivo Light"/>
            </a:endParaRPr>
          </a:p>
        </p:txBody>
      </p:sp>
      <p:cxnSp>
        <p:nvCxnSpPr>
          <p:cNvPr id="839" name="Google Shape;839;p173"/>
          <p:cNvCxnSpPr/>
          <p:nvPr/>
        </p:nvCxnSpPr>
        <p:spPr>
          <a:xfrm>
            <a:off x="115489" y="1783572"/>
            <a:ext cx="1015200" cy="0"/>
          </a:xfrm>
          <a:prstGeom prst="straightConnector1">
            <a:avLst/>
          </a:prstGeom>
          <a:noFill/>
          <a:ln cap="flat" cmpd="sng" w="9525">
            <a:solidFill>
              <a:srgbClr val="00FF44"/>
            </a:solidFill>
            <a:prstDash val="solid"/>
            <a:round/>
            <a:headEnd len="sm" w="sm" type="none"/>
            <a:tailEnd len="sm" w="sm" type="none"/>
          </a:ln>
        </p:spPr>
      </p:cxnSp>
      <p:sp>
        <p:nvSpPr>
          <p:cNvPr id="840" name="Google Shape;840;p173"/>
          <p:cNvSpPr/>
          <p:nvPr/>
        </p:nvSpPr>
        <p:spPr>
          <a:xfrm>
            <a:off x="3133214" y="1489279"/>
            <a:ext cx="39609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6000" u="none" cap="none" strike="noStrike">
                <a:solidFill>
                  <a:srgbClr val="003A1A"/>
                </a:solidFill>
                <a:latin typeface="Calibri"/>
                <a:ea typeface="Calibri"/>
                <a:cs typeface="Calibri"/>
                <a:sym typeface="Calibri"/>
              </a:rPr>
              <a:t>CBRE Build </a:t>
            </a:r>
            <a:endParaRPr b="0" i="0" sz="6000" u="none" cap="none" strike="noStrike">
              <a:solidFill>
                <a:srgbClr val="003A1A"/>
              </a:solidFill>
              <a:latin typeface="Calibri"/>
              <a:ea typeface="Calibri"/>
              <a:cs typeface="Calibri"/>
              <a:sym typeface="Calibri"/>
            </a:endParaRPr>
          </a:p>
        </p:txBody>
      </p:sp>
      <p:sp>
        <p:nvSpPr>
          <p:cNvPr id="841" name="Google Shape;841;p173"/>
          <p:cNvSpPr/>
          <p:nvPr/>
        </p:nvSpPr>
        <p:spPr>
          <a:xfrm>
            <a:off x="3406953" y="2387651"/>
            <a:ext cx="4121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rgbClr val="003A1A"/>
                </a:solidFill>
                <a:latin typeface="Calibri"/>
                <a:ea typeface="Calibri"/>
                <a:cs typeface="Calibri"/>
                <a:sym typeface="Calibri"/>
              </a:rPr>
              <a:t>The Future of PropTech</a:t>
            </a:r>
            <a:endParaRPr b="1" i="0" sz="2400" u="none" cap="none" strike="noStrike">
              <a:solidFill>
                <a:srgbClr val="003A1A"/>
              </a:solidFill>
              <a:latin typeface="Calibri"/>
              <a:ea typeface="Calibri"/>
              <a:cs typeface="Calibri"/>
              <a:sym typeface="Calibri"/>
            </a:endParaRPr>
          </a:p>
        </p:txBody>
      </p:sp>
      <p:pic>
        <p:nvPicPr>
          <p:cNvPr id="842" name="Google Shape;842;p173"/>
          <p:cNvPicPr preferRelativeResize="0"/>
          <p:nvPr/>
        </p:nvPicPr>
        <p:blipFill rotWithShape="1">
          <a:blip r:embed="rId6">
            <a:alphaModFix/>
          </a:blip>
          <a:srcRect b="0" l="0" r="0" t="0"/>
          <a:stretch/>
        </p:blipFill>
        <p:spPr>
          <a:xfrm>
            <a:off x="1705856" y="3244377"/>
            <a:ext cx="1621331" cy="14044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 fill="hold"/>
                                        <p:tgtEl>
                                          <p:spTgt spid="84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74"/>
          <p:cNvSpPr txBox="1"/>
          <p:nvPr/>
        </p:nvSpPr>
        <p:spPr>
          <a:xfrm>
            <a:off x="1197043" y="1003147"/>
            <a:ext cx="4577100" cy="39363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400"/>
              <a:buFont typeface="Courier New"/>
              <a:buChar char="o"/>
            </a:pPr>
            <a:r>
              <a:rPr b="0" i="0" lang="en" sz="2400" u="none" cap="none" strike="noStrike">
                <a:solidFill>
                  <a:srgbClr val="000000"/>
                </a:solidFill>
                <a:latin typeface="Calibri"/>
                <a:ea typeface="Calibri"/>
                <a:cs typeface="Calibri"/>
                <a:sym typeface="Calibri"/>
              </a:rPr>
              <a:t>What is PropTech?</a:t>
            </a:r>
            <a:endParaRPr/>
          </a:p>
          <a:p>
            <a:pPr indent="-190500" lvl="0" marL="342900" marR="0" rtl="0" algn="l">
              <a:lnSpc>
                <a:spcPct val="100000"/>
              </a:lnSpc>
              <a:spcBef>
                <a:spcPts val="0"/>
              </a:spcBef>
              <a:spcAft>
                <a:spcPts val="0"/>
              </a:spcAft>
              <a:buClr>
                <a:srgbClr val="000000"/>
              </a:buClr>
              <a:buSzPts val="2400"/>
              <a:buFont typeface="Courier New"/>
              <a:buNone/>
            </a:pPr>
            <a:r>
              <a:t/>
            </a:r>
            <a:endParaRPr b="0" i="0" sz="24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Courier New"/>
              <a:buChar char="o"/>
            </a:pPr>
            <a:r>
              <a:rPr b="0" i="0" lang="en" sz="2400" u="none" cap="none" strike="noStrike">
                <a:solidFill>
                  <a:srgbClr val="000000"/>
                </a:solidFill>
                <a:latin typeface="Calibri"/>
                <a:ea typeface="Calibri"/>
                <a:cs typeface="Calibri"/>
                <a:sym typeface="Calibri"/>
              </a:rPr>
              <a:t>Who works on PropTech?</a:t>
            </a:r>
            <a:endParaRPr/>
          </a:p>
          <a:p>
            <a:pPr indent="-190500" lvl="0" marL="342900" marR="0" rtl="0" algn="l">
              <a:lnSpc>
                <a:spcPct val="100000"/>
              </a:lnSpc>
              <a:spcBef>
                <a:spcPts val="0"/>
              </a:spcBef>
              <a:spcAft>
                <a:spcPts val="0"/>
              </a:spcAft>
              <a:buClr>
                <a:srgbClr val="000000"/>
              </a:buClr>
              <a:buSzPts val="2400"/>
              <a:buFont typeface="Courier New"/>
              <a:buNone/>
            </a:pPr>
            <a:r>
              <a:t/>
            </a:r>
            <a:endParaRPr b="0" i="0" sz="24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Courier New"/>
              <a:buChar char="o"/>
            </a:pPr>
            <a:r>
              <a:rPr b="0" i="0" lang="en" sz="2400" u="none" cap="none" strike="noStrike">
                <a:solidFill>
                  <a:srgbClr val="000000"/>
                </a:solidFill>
                <a:latin typeface="Calibri"/>
                <a:ea typeface="Calibri"/>
                <a:cs typeface="Calibri"/>
                <a:sym typeface="Calibri"/>
              </a:rPr>
              <a:t>What is the future of PropTech?</a:t>
            </a:r>
            <a:endParaRPr/>
          </a:p>
          <a:p>
            <a:pPr indent="-190500" lvl="0" marL="342900" marR="0" rtl="0" algn="l">
              <a:lnSpc>
                <a:spcPct val="100000"/>
              </a:lnSpc>
              <a:spcBef>
                <a:spcPts val="0"/>
              </a:spcBef>
              <a:spcAft>
                <a:spcPts val="0"/>
              </a:spcAft>
              <a:buClr>
                <a:srgbClr val="000000"/>
              </a:buClr>
              <a:buSzPts val="2400"/>
              <a:buFont typeface="Courier New"/>
              <a:buNone/>
            </a:pPr>
            <a:r>
              <a:t/>
            </a:r>
            <a:endParaRPr b="0" i="0" sz="24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Courier New"/>
              <a:buChar char="o"/>
            </a:pPr>
            <a:r>
              <a:rPr b="0" i="0" lang="en" sz="2400" u="none" cap="none" strike="noStrike">
                <a:solidFill>
                  <a:srgbClr val="000000"/>
                </a:solidFill>
                <a:latin typeface="Calibri"/>
                <a:ea typeface="Calibri"/>
                <a:cs typeface="Calibri"/>
                <a:sym typeface="Calibri"/>
              </a:rPr>
              <a:t>What is CBRE Build’s impact?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848" name="Google Shape;848;p174"/>
          <p:cNvPicPr preferRelativeResize="0"/>
          <p:nvPr/>
        </p:nvPicPr>
        <p:blipFill rotWithShape="1">
          <a:blip r:embed="rId3">
            <a:alphaModFix/>
          </a:blip>
          <a:srcRect b="0" l="0" r="0" t="0"/>
          <a:stretch/>
        </p:blipFill>
        <p:spPr>
          <a:xfrm>
            <a:off x="6" y="0"/>
            <a:ext cx="357188" cy="5143500"/>
          </a:xfrm>
          <a:prstGeom prst="rect">
            <a:avLst/>
          </a:prstGeom>
          <a:noFill/>
          <a:ln>
            <a:noFill/>
          </a:ln>
        </p:spPr>
      </p:pic>
      <p:sp>
        <p:nvSpPr>
          <p:cNvPr id="849" name="Google Shape;849;p174"/>
          <p:cNvSpPr txBox="1"/>
          <p:nvPr/>
        </p:nvSpPr>
        <p:spPr>
          <a:xfrm>
            <a:off x="614479" y="-56175"/>
            <a:ext cx="7963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625F50"/>
                </a:solidFill>
                <a:latin typeface="Calibri"/>
                <a:ea typeface="Calibri"/>
                <a:cs typeface="Calibri"/>
                <a:sym typeface="Calibri"/>
              </a:rPr>
              <a:t>Agenda</a:t>
            </a:r>
            <a:endParaRPr b="0" i="0" sz="2800" u="none" cap="none" strike="noStrike">
              <a:solidFill>
                <a:srgbClr val="625F5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75"/>
          <p:cNvSpPr txBox="1"/>
          <p:nvPr>
            <p:ph type="title"/>
          </p:nvPr>
        </p:nvSpPr>
        <p:spPr>
          <a:xfrm>
            <a:off x="623400" y="14881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PropTech?</a:t>
            </a:r>
            <a:endParaRPr/>
          </a:p>
        </p:txBody>
      </p:sp>
      <p:sp>
        <p:nvSpPr>
          <p:cNvPr id="855" name="Google Shape;855;p175"/>
          <p:cNvSpPr txBox="1"/>
          <p:nvPr/>
        </p:nvSpPr>
        <p:spPr>
          <a:xfrm>
            <a:off x="733754" y="823116"/>
            <a:ext cx="7837800" cy="40011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None/>
            </a:pPr>
            <a:r>
              <a:rPr b="0" i="0" lang="en" sz="2400" u="none" cap="none" strike="noStrike">
                <a:solidFill>
                  <a:srgbClr val="434343"/>
                </a:solidFill>
                <a:latin typeface="Calibri"/>
                <a:ea typeface="Calibri"/>
                <a:cs typeface="Calibri"/>
                <a:sym typeface="Calibri"/>
              </a:rPr>
              <a:t>PropTech is short for Property Technology. </a:t>
            </a:r>
            <a:endParaRPr/>
          </a:p>
          <a:p>
            <a:pPr indent="0" lvl="0" marL="0" marR="0" rtl="0" algn="l">
              <a:lnSpc>
                <a:spcPct val="125000"/>
              </a:lnSpc>
              <a:spcBef>
                <a:spcPts val="0"/>
              </a:spcBef>
              <a:spcAft>
                <a:spcPts val="0"/>
              </a:spcAft>
              <a:buNone/>
            </a:pPr>
            <a:r>
              <a:t/>
            </a:r>
            <a:endParaRPr b="0" i="0" sz="2400" u="none" cap="none" strike="noStrike">
              <a:solidFill>
                <a:srgbClr val="434343"/>
              </a:solidFill>
              <a:latin typeface="Calibri"/>
              <a:ea typeface="Calibri"/>
              <a:cs typeface="Calibri"/>
              <a:sym typeface="Calibri"/>
            </a:endParaRPr>
          </a:p>
          <a:p>
            <a:pPr indent="0" lvl="0" marL="0" marR="0" rtl="0" algn="l">
              <a:lnSpc>
                <a:spcPct val="125000"/>
              </a:lnSpc>
              <a:spcBef>
                <a:spcPts val="0"/>
              </a:spcBef>
              <a:spcAft>
                <a:spcPts val="0"/>
              </a:spcAft>
              <a:buNone/>
            </a:pPr>
            <a:r>
              <a:rPr b="0" i="0" lang="en" sz="2400" u="none" cap="none" strike="noStrike">
                <a:solidFill>
                  <a:srgbClr val="434343"/>
                </a:solidFill>
                <a:latin typeface="Calibri"/>
                <a:ea typeface="Calibri"/>
                <a:cs typeface="Calibri"/>
                <a:sym typeface="Calibri"/>
              </a:rPr>
              <a:t>It refers to the startups and technologies that </a:t>
            </a:r>
            <a:endParaRPr/>
          </a:p>
          <a:p>
            <a:pPr indent="0" lvl="0" marL="0" marR="0" rtl="0" algn="l">
              <a:lnSpc>
                <a:spcPct val="125000"/>
              </a:lnSpc>
              <a:spcBef>
                <a:spcPts val="0"/>
              </a:spcBef>
              <a:spcAft>
                <a:spcPts val="0"/>
              </a:spcAft>
              <a:buNone/>
            </a:pPr>
            <a:r>
              <a:rPr b="0" i="0" lang="en" sz="2400" u="none" cap="none" strike="noStrike">
                <a:solidFill>
                  <a:srgbClr val="434343"/>
                </a:solidFill>
                <a:latin typeface="Calibri"/>
                <a:ea typeface="Calibri"/>
                <a:cs typeface="Calibri"/>
                <a:sym typeface="Calibri"/>
              </a:rPr>
              <a:t>address the inefficiencies and antiquated processes in the real estate industry. </a:t>
            </a:r>
            <a:endParaRPr/>
          </a:p>
          <a:p>
            <a:pPr indent="0" lvl="0" marL="0" marR="0" rtl="0" algn="l">
              <a:lnSpc>
                <a:spcPct val="125000"/>
              </a:lnSpc>
              <a:spcBef>
                <a:spcPts val="0"/>
              </a:spcBef>
              <a:spcAft>
                <a:spcPts val="0"/>
              </a:spcAft>
              <a:buNone/>
            </a:pPr>
            <a:r>
              <a:t/>
            </a:r>
            <a:endParaRPr b="0" i="0" sz="2400" u="none" cap="none" strike="noStrike">
              <a:solidFill>
                <a:srgbClr val="434343"/>
              </a:solidFill>
              <a:latin typeface="Calibri"/>
              <a:ea typeface="Calibri"/>
              <a:cs typeface="Calibri"/>
              <a:sym typeface="Calibri"/>
            </a:endParaRPr>
          </a:p>
          <a:p>
            <a:pPr indent="0" lvl="0" marL="0" marR="0" rtl="0" algn="l">
              <a:lnSpc>
                <a:spcPct val="125000"/>
              </a:lnSpc>
              <a:spcBef>
                <a:spcPts val="0"/>
              </a:spcBef>
              <a:spcAft>
                <a:spcPts val="0"/>
              </a:spcAft>
              <a:buNone/>
            </a:pPr>
            <a:r>
              <a:rPr b="0" i="0" lang="en" sz="2400" u="none" cap="none" strike="noStrike">
                <a:solidFill>
                  <a:srgbClr val="434343"/>
                </a:solidFill>
                <a:latin typeface="Calibri"/>
                <a:ea typeface="Calibri"/>
                <a:cs typeface="Calibri"/>
                <a:sym typeface="Calibri"/>
              </a:rPr>
              <a:t>Other names for PropTech include CREtech (Commercial Real Estate Technology) and REtech (Real Estate Technology).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Atos v4.0">
  <a:themeElements>
    <a:clrScheme name="Atos Theme">
      <a:dk1>
        <a:srgbClr val="000000"/>
      </a:dk1>
      <a:lt1>
        <a:srgbClr val="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tos v4.0">
  <a:themeElements>
    <a:clrScheme name="Atos Principal Colors 2">
      <a:dk1>
        <a:srgbClr val="000000"/>
      </a:dk1>
      <a:lt1>
        <a:srgbClr val="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PT-Atos_Widescreen">
  <a:themeElements>
    <a:clrScheme name="Atos Theme">
      <a:dk1>
        <a:srgbClr val="000000"/>
      </a:dk1>
      <a:lt1>
        <a:srgbClr val="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Atos v4.0">
  <a:themeElements>
    <a:clrScheme name="Atos Principal Colors 2">
      <a:dk1>
        <a:srgbClr val="000000"/>
      </a:dk1>
      <a:lt1>
        <a:srgbClr val="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